
<file path=[Content_Types].xml><?xml version="1.0" encoding="utf-8"?>
<Types xmlns="http://schemas.openxmlformats.org/package/2006/content-types">
  <Default Extension="1" ContentType="image/jpeg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2"/>
  </p:notesMasterIdLst>
  <p:sldIdLst>
    <p:sldId id="295" r:id="rId3"/>
    <p:sldId id="258" r:id="rId4"/>
    <p:sldId id="391" r:id="rId5"/>
    <p:sldId id="402" r:id="rId6"/>
    <p:sldId id="401" r:id="rId7"/>
    <p:sldId id="392" r:id="rId8"/>
    <p:sldId id="387" r:id="rId9"/>
    <p:sldId id="388" r:id="rId10"/>
    <p:sldId id="394" r:id="rId11"/>
    <p:sldId id="395" r:id="rId12"/>
    <p:sldId id="400" r:id="rId13"/>
    <p:sldId id="384" r:id="rId14"/>
    <p:sldId id="389" r:id="rId15"/>
    <p:sldId id="267" r:id="rId16"/>
    <p:sldId id="270" r:id="rId17"/>
    <p:sldId id="271" r:id="rId18"/>
    <p:sldId id="396" r:id="rId19"/>
    <p:sldId id="397" r:id="rId20"/>
    <p:sldId id="26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53EE-3E85-4478-A8F5-C79D9DEBABE5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B026D-C4D6-4D61-8F5F-02FF73A2D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74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73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60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70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24/10/2021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68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39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64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24/10/2021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81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24/10/2021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49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24/10/2021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309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24/10/2021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880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24/10/2021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85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33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24/10/2021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382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27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16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7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94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27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17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35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21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53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867A8-C0F3-44EC-892C-F2DEE8CA9133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5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35.png"/><Relationship Id="rId5" Type="http://schemas.openxmlformats.org/officeDocument/2006/relationships/image" Target="../media/image33.jpeg"/><Relationship Id="rId4" Type="http://schemas.openxmlformats.org/officeDocument/2006/relationships/image" Target="../media/image24.jpe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19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18.png"/><Relationship Id="rId2" Type="http://schemas.openxmlformats.org/officeDocument/2006/relationships/image" Target="../media/image37.png"/><Relationship Id="rId16" Type="http://schemas.openxmlformats.org/officeDocument/2006/relationships/image" Target="../media/image1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gif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jpeg"/><Relationship Id="rId10" Type="http://schemas.openxmlformats.org/officeDocument/2006/relationships/image" Target="../media/image45.png"/><Relationship Id="rId19" Type="http://schemas.openxmlformats.org/officeDocument/2006/relationships/image" Target="../media/image3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52.jpe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image" Target="../media/image35.png"/><Relationship Id="rId5" Type="http://schemas.openxmlformats.org/officeDocument/2006/relationships/image" Target="../media/image33.jpeg"/><Relationship Id="rId10" Type="http://schemas.openxmlformats.org/officeDocument/2006/relationships/image" Target="../media/image53.png"/><Relationship Id="rId4" Type="http://schemas.openxmlformats.org/officeDocument/2006/relationships/image" Target="../media/image24.jpe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54.png"/><Relationship Id="rId4" Type="http://schemas.openxmlformats.org/officeDocument/2006/relationships/image" Target="../media/image52.jpe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1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六一儿童节手绘卡通宣传背景背景图片下载_4724x2362像素JPG格式_编号138flg9ev_图精灵">
            <a:extLst>
              <a:ext uri="{FF2B5EF4-FFF2-40B4-BE49-F238E27FC236}">
                <a16:creationId xmlns:a16="http://schemas.microsoft.com/office/drawing/2014/main" id="{26EF37E8-431D-4BD4-965D-CEED53F34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4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amily And Friends Special Edition 4 - Student Book - Sách Không CD Kèm Thẻ  Cào">
            <a:extLst>
              <a:ext uri="{FF2B5EF4-FFF2-40B4-BE49-F238E27FC236}">
                <a16:creationId xmlns:a16="http://schemas.microsoft.com/office/drawing/2014/main" id="{74DA9AF6-3FDA-4872-90EB-6027C1B14E93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0" t="2000" r="11834" b="2333"/>
          <a:stretch/>
        </p:blipFill>
        <p:spPr bwMode="auto">
          <a:xfrm rot="20251279">
            <a:off x="3272856" y="4278416"/>
            <a:ext cx="1443789" cy="17614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Sách] Family and Friends Special Edition Grade 4 Workbook - Sách gáy xoắn -  SÁCH TIẾNG ANH HÀ NỘI">
            <a:extLst>
              <a:ext uri="{FF2B5EF4-FFF2-40B4-BE49-F238E27FC236}">
                <a16:creationId xmlns:a16="http://schemas.microsoft.com/office/drawing/2014/main" id="{7363A441-5FD6-413F-8030-4EED993F4A5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5684">
            <a:off x="5787020" y="4410272"/>
            <a:ext cx="1528443" cy="176148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AutoShape 2" descr="Image result for background powerpoint">
            <a:extLst>
              <a:ext uri="{FF2B5EF4-FFF2-40B4-BE49-F238E27FC236}">
                <a16:creationId xmlns:a16="http://schemas.microsoft.com/office/drawing/2014/main" id="{447AA4BB-691E-4E49-84C0-B0284F03BB6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0" y="731383"/>
            <a:ext cx="12192000" cy="23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vi-VN" sz="3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3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5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PEOPLE’S COMMITTEE OF BINH THANH DISTRICT</a:t>
            </a:r>
            <a:br>
              <a:rPr lang="vi-VN" sz="25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5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500" b="1" i="0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DEPARTMENT OF EDUCATION AND TRAINING</a:t>
            </a:r>
            <a:endParaRPr lang="vi-VN" sz="25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b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A5F4A-36B0-4C95-AE90-F1E2ACF65085}"/>
              </a:ext>
            </a:extLst>
          </p:cNvPr>
          <p:cNvSpPr/>
          <p:nvPr/>
        </p:nvSpPr>
        <p:spPr>
          <a:xfrm>
            <a:off x="3769465" y="2990437"/>
            <a:ext cx="3317566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>
                <a:ln/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GRADE 4</a:t>
            </a:r>
            <a:endParaRPr kumimoji="0" lang="en-US" sz="35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TIẾNG ANH LỚP 4, FAMILY AND FRIENDS SPECIAL EDITION 4, STARTER, TRANG 4,5,6,7 (mp3cut (mp3cut.net)">
            <a:hlinkClick r:id="" action="ppaction://media"/>
            <a:extLst>
              <a:ext uri="{FF2B5EF4-FFF2-40B4-BE49-F238E27FC236}">
                <a16:creationId xmlns:a16="http://schemas.microsoft.com/office/drawing/2014/main" id="{BA53336C-19B1-411F-9A50-34264EBE4D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3289" y="2289545"/>
            <a:ext cx="870952" cy="87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3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7"/>
    </mc:Choice>
    <mc:Fallback xmlns="">
      <p:transition spd="slow" advTm="4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57540-26C4-4F2C-97D8-222CCF27A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ABC Notepaper Back To School Background For PowerPoint - Education PPT  Templates">
            <a:extLst>
              <a:ext uri="{FF2B5EF4-FFF2-40B4-BE49-F238E27FC236}">
                <a16:creationId xmlns:a16="http://schemas.microsoft.com/office/drawing/2014/main" id="{06FD6BE7-55D8-46AF-AD9F-89E5DF947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8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38FF59-CDC1-4880-924A-5EF4AA703509}"/>
              </a:ext>
            </a:extLst>
          </p:cNvPr>
          <p:cNvSpPr txBox="1"/>
          <p:nvPr/>
        </p:nvSpPr>
        <p:spPr>
          <a:xfrm>
            <a:off x="715618" y="75065"/>
            <a:ext cx="628153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accent2"/>
                </a:solidFill>
              </a:rPr>
              <a:t>Examples:</a:t>
            </a:r>
          </a:p>
          <a:p>
            <a:endParaRPr lang="en-US" sz="2500" dirty="0"/>
          </a:p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500" b="1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He's eight.</a:t>
            </a:r>
          </a:p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endParaRPr lang="en-US" sz="25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500" b="1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She doesn't like ice cream.</a:t>
            </a:r>
            <a:endParaRPr lang="en-US" sz="25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D0BA9-DB73-4095-9080-D4FA3A30ACAE}"/>
              </a:ext>
            </a:extLst>
          </p:cNvPr>
          <p:cNvSpPr txBox="1"/>
          <p:nvPr/>
        </p:nvSpPr>
        <p:spPr>
          <a:xfrm>
            <a:off x="3128160" y="2240411"/>
            <a:ext cx="4780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dirty="0">
                <a:solidFill>
                  <a:srgbClr val="7030A0"/>
                </a:solidFill>
              </a:rPr>
              <a:t>1.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1C90A6-D250-466E-B2E5-051D363DF5F4}"/>
              </a:ext>
            </a:extLst>
          </p:cNvPr>
          <p:cNvSpPr txBox="1"/>
          <p:nvPr/>
        </p:nvSpPr>
        <p:spPr>
          <a:xfrm>
            <a:off x="3139630" y="2909374"/>
            <a:ext cx="4780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dirty="0">
                <a:solidFill>
                  <a:srgbClr val="7030A0"/>
                </a:solidFill>
              </a:rPr>
              <a:t>2.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64DD95-C354-46EF-A6F9-400A47625A86}"/>
              </a:ext>
            </a:extLst>
          </p:cNvPr>
          <p:cNvSpPr txBox="1"/>
          <p:nvPr/>
        </p:nvSpPr>
        <p:spPr>
          <a:xfrm>
            <a:off x="3177052" y="3571967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dirty="0">
                <a:solidFill>
                  <a:srgbClr val="7030A0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DA54E0-D9BE-4D5A-8200-F71347A95289}"/>
              </a:ext>
            </a:extLst>
          </p:cNvPr>
          <p:cNvSpPr txBox="1"/>
          <p:nvPr/>
        </p:nvSpPr>
        <p:spPr>
          <a:xfrm>
            <a:off x="3233530" y="4350960"/>
            <a:ext cx="4780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dirty="0">
                <a:solidFill>
                  <a:srgbClr val="7030A0"/>
                </a:solidFill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212284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79"/>
    </mc:Choice>
    <mc:Fallback xmlns="">
      <p:transition spd="slow" advTm="1877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57540-26C4-4F2C-97D8-222CCF27A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ABC Notepaper Back To School Background For PowerPoint - Education PPT  Templates">
            <a:extLst>
              <a:ext uri="{FF2B5EF4-FFF2-40B4-BE49-F238E27FC236}">
                <a16:creationId xmlns:a16="http://schemas.microsoft.com/office/drawing/2014/main" id="{06FD6BE7-55D8-46AF-AD9F-89E5DF947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8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1C90A6-D250-466E-B2E5-051D363DF5F4}"/>
              </a:ext>
            </a:extLst>
          </p:cNvPr>
          <p:cNvSpPr txBox="1"/>
          <p:nvPr/>
        </p:nvSpPr>
        <p:spPr>
          <a:xfrm>
            <a:off x="3360457" y="3470415"/>
            <a:ext cx="676210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500" dirty="0">
                <a:solidFill>
                  <a:srgbClr val="FFC000"/>
                </a:solidFill>
              </a:rPr>
              <a:t>4.Mai doesn’t like playing the guitar.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64DD95-C354-46EF-A6F9-400A47625A86}"/>
              </a:ext>
            </a:extLst>
          </p:cNvPr>
          <p:cNvSpPr txBox="1"/>
          <p:nvPr/>
        </p:nvSpPr>
        <p:spPr>
          <a:xfrm>
            <a:off x="3360457" y="2880114"/>
            <a:ext cx="759143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500" dirty="0">
                <a:solidFill>
                  <a:srgbClr val="00B0F0"/>
                </a:solidFill>
              </a:rPr>
              <a:t>3.Nga and Hoang don’t like playing chess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DA54E0-D9BE-4D5A-8200-F71347A95289}"/>
              </a:ext>
            </a:extLst>
          </p:cNvPr>
          <p:cNvSpPr txBox="1"/>
          <p:nvPr/>
        </p:nvSpPr>
        <p:spPr>
          <a:xfrm>
            <a:off x="3360457" y="2217601"/>
            <a:ext cx="473411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500" dirty="0">
                <a:solidFill>
                  <a:srgbClr val="92D050"/>
                </a:solidFill>
              </a:rPr>
              <a:t>2.Hoang’s nine years old.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2E1F08-BB3B-4871-8BB1-C81629CD190F}"/>
              </a:ext>
            </a:extLst>
          </p:cNvPr>
          <p:cNvSpPr txBox="1"/>
          <p:nvPr/>
        </p:nvSpPr>
        <p:spPr>
          <a:xfrm>
            <a:off x="3396106" y="1510154"/>
            <a:ext cx="378360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500" dirty="0">
                <a:solidFill>
                  <a:srgbClr val="FF0000"/>
                </a:solidFill>
              </a:rPr>
              <a:t>1. They’re students.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0BAADE-D872-4661-B57F-76B950CACC2D}"/>
              </a:ext>
            </a:extLst>
          </p:cNvPr>
          <p:cNvSpPr txBox="1"/>
          <p:nvPr/>
        </p:nvSpPr>
        <p:spPr>
          <a:xfrm>
            <a:off x="3101828" y="709539"/>
            <a:ext cx="525137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5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About my classmates</a:t>
            </a:r>
          </a:p>
        </p:txBody>
      </p:sp>
    </p:spTree>
    <p:extLst>
      <p:ext uri="{BB962C8B-B14F-4D97-AF65-F5344CB8AC3E}">
        <p14:creationId xmlns:p14="http://schemas.microsoft.com/office/powerpoint/2010/main" val="409913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2"/>
    </mc:Choice>
    <mc:Fallback xmlns="">
      <p:transition spd="slow" advTm="468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ds talking clipart » Clipart Station">
            <a:extLst>
              <a:ext uri="{FF2B5EF4-FFF2-40B4-BE49-F238E27FC236}">
                <a16:creationId xmlns:a16="http://schemas.microsoft.com/office/drawing/2014/main" id="{71C5F7FC-074C-4EC8-A93F-AC490C9BB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1" y="291886"/>
            <a:ext cx="10466363" cy="627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CE026B-B611-4A2F-A128-7083C91435A6}"/>
              </a:ext>
            </a:extLst>
          </p:cNvPr>
          <p:cNvSpPr txBox="1"/>
          <p:nvPr/>
        </p:nvSpPr>
        <p:spPr>
          <a:xfrm>
            <a:off x="2862885" y="833685"/>
            <a:ext cx="423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18C78">
                    <a:lumMod val="75000"/>
                  </a:srgbClr>
                </a:solidFill>
                <a:effectLst/>
                <a:uLnTx/>
                <a:uFillTx/>
                <a:latin typeface=".VnBahamasBH" panose="020BE200000000000000" pitchFamily="34" charset="0"/>
                <a:ea typeface="+mn-ea"/>
                <a:cs typeface="+mn-cs"/>
              </a:rPr>
              <a:t>GAME TIME.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2B39BD-3657-47B1-87BC-81216B706325}"/>
              </a:ext>
            </a:extLst>
          </p:cNvPr>
          <p:cNvSpPr txBox="1"/>
          <p:nvPr/>
        </p:nvSpPr>
        <p:spPr>
          <a:xfrm>
            <a:off x="6641958" y="833684"/>
            <a:ext cx="2213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18C78">
                    <a:lumMod val="75000"/>
                  </a:srgbClr>
                </a:solidFill>
                <a:effectLst/>
                <a:uLnTx/>
                <a:uFillTx/>
                <a:latin typeface=".VnBahamasBH" panose="020BE200000000000000" pitchFamily="34" charset="0"/>
                <a:ea typeface="+mn-ea"/>
                <a:cs typeface="+mn-cs"/>
              </a:rPr>
              <a:t>Yeah.</a:t>
            </a:r>
          </a:p>
        </p:txBody>
      </p:sp>
    </p:spTree>
    <p:extLst>
      <p:ext uri="{BB962C8B-B14F-4D97-AF65-F5344CB8AC3E}">
        <p14:creationId xmlns:p14="http://schemas.microsoft.com/office/powerpoint/2010/main" val="359589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5"/>
    </mc:Choice>
    <mc:Fallback xmlns="">
      <p:transition spd="slow" advTm="6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>
            <a:extLst>
              <a:ext uri="{FF2B5EF4-FFF2-40B4-BE49-F238E27FC236}">
                <a16:creationId xmlns:a16="http://schemas.microsoft.com/office/drawing/2014/main" id="{2FCBD826-AB67-49DB-8AAC-75796C05725D}"/>
              </a:ext>
            </a:extLst>
          </p:cNvPr>
          <p:cNvSpPr/>
          <p:nvPr/>
        </p:nvSpPr>
        <p:spPr>
          <a:xfrm>
            <a:off x="1776414" y="260350"/>
            <a:ext cx="8639175" cy="6337300"/>
          </a:xfrm>
          <a:prstGeom prst="roundRect">
            <a:avLst>
              <a:gd name="adj" fmla="val 1627"/>
            </a:avLst>
          </a:prstGeom>
          <a:solidFill>
            <a:schemeClr val="bg1"/>
          </a:solidFill>
          <a:ln w="7620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grpSp>
        <p:nvGrpSpPr>
          <p:cNvPr id="2051" name="Grupa 3">
            <a:extLst>
              <a:ext uri="{FF2B5EF4-FFF2-40B4-BE49-F238E27FC236}">
                <a16:creationId xmlns:a16="http://schemas.microsoft.com/office/drawing/2014/main" id="{0ED2FC8E-22A6-4FC5-BEB8-33AA39913021}"/>
              </a:ext>
            </a:extLst>
          </p:cNvPr>
          <p:cNvGrpSpPr>
            <a:grpSpLocks/>
          </p:cNvGrpSpPr>
          <p:nvPr/>
        </p:nvGrpSpPr>
        <p:grpSpPr bwMode="auto">
          <a:xfrm>
            <a:off x="1955800" y="379413"/>
            <a:ext cx="8280400" cy="1079500"/>
            <a:chOff x="399642" y="669332"/>
            <a:chExt cx="8236961" cy="1008000"/>
          </a:xfrm>
        </p:grpSpPr>
        <p:pic>
          <p:nvPicPr>
            <p:cNvPr id="2074" name="Picture 8">
              <a:extLst>
                <a:ext uri="{FF2B5EF4-FFF2-40B4-BE49-F238E27FC236}">
                  <a16:creationId xmlns:a16="http://schemas.microsoft.com/office/drawing/2014/main" id="{043D8056-A296-4573-81FE-2A9B43CE12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679"/>
            <a:stretch>
              <a:fillRect/>
            </a:stretch>
          </p:blipFill>
          <p:spPr bwMode="auto">
            <a:xfrm>
              <a:off x="399642" y="669332"/>
              <a:ext cx="3092831" cy="100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9">
              <a:extLst>
                <a:ext uri="{FF2B5EF4-FFF2-40B4-BE49-F238E27FC236}">
                  <a16:creationId xmlns:a16="http://schemas.microsoft.com/office/drawing/2014/main" id="{D6A96E06-58BB-487D-949D-BF66DA2A3F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4" t="574" r="40768" b="38306"/>
            <a:stretch>
              <a:fillRect/>
            </a:stretch>
          </p:blipFill>
          <p:spPr bwMode="auto">
            <a:xfrm>
              <a:off x="3492473" y="777332"/>
              <a:ext cx="754859" cy="79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76" name="Picture 11">
              <a:extLst>
                <a:ext uri="{FF2B5EF4-FFF2-40B4-BE49-F238E27FC236}">
                  <a16:creationId xmlns:a16="http://schemas.microsoft.com/office/drawing/2014/main" id="{7CAF33ED-F1A7-4828-90B4-14BADD3D6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4" b="32458"/>
            <a:stretch>
              <a:fillRect/>
            </a:stretch>
          </p:blipFill>
          <p:spPr bwMode="auto">
            <a:xfrm>
              <a:off x="4397828" y="669332"/>
              <a:ext cx="4238775" cy="100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66" name="Picture 15">
            <a:extLst>
              <a:ext uri="{FF2B5EF4-FFF2-40B4-BE49-F238E27FC236}">
                <a16:creationId xmlns:a16="http://schemas.microsoft.com/office/drawing/2014/main" id="{075A9595-8847-48F7-8B64-0BEA85C91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263" y="1549401"/>
            <a:ext cx="2940050" cy="48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16">
            <a:extLst>
              <a:ext uri="{FF2B5EF4-FFF2-40B4-BE49-F238E27FC236}">
                <a16:creationId xmlns:a16="http://schemas.microsoft.com/office/drawing/2014/main" id="{63991909-81B4-4896-9877-3C57616B0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2" r="14526" b="28084"/>
          <a:stretch>
            <a:fillRect/>
          </a:stretch>
        </p:blipFill>
        <p:spPr bwMode="auto">
          <a:xfrm>
            <a:off x="5446713" y="5492750"/>
            <a:ext cx="198755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upa 2">
            <a:extLst>
              <a:ext uri="{FF2B5EF4-FFF2-40B4-BE49-F238E27FC236}">
                <a16:creationId xmlns:a16="http://schemas.microsoft.com/office/drawing/2014/main" id="{85E4FE8A-2E84-4043-8152-E84585CCF39C}"/>
              </a:ext>
            </a:extLst>
          </p:cNvPr>
          <p:cNvGrpSpPr>
            <a:grpSpLocks/>
          </p:cNvGrpSpPr>
          <p:nvPr/>
        </p:nvGrpSpPr>
        <p:grpSpPr bwMode="auto">
          <a:xfrm>
            <a:off x="1930401" y="1604963"/>
            <a:ext cx="5743575" cy="4432300"/>
            <a:chOff x="406400" y="1604963"/>
            <a:chExt cx="5743575" cy="4432300"/>
          </a:xfrm>
        </p:grpSpPr>
        <p:pic>
          <p:nvPicPr>
            <p:cNvPr id="2057" name="Picture 2" descr="girl_reading_clipart">
              <a:extLst>
                <a:ext uri="{FF2B5EF4-FFF2-40B4-BE49-F238E27FC236}">
                  <a16:creationId xmlns:a16="http://schemas.microsoft.com/office/drawing/2014/main" id="{467BF673-77F6-41BF-978C-023920F079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4613" y="4770438"/>
              <a:ext cx="1508125" cy="70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Obraz 6" descr="Opis: C:\Users\mada_1\Desktop\tent.gif">
              <a:extLst>
                <a:ext uri="{FF2B5EF4-FFF2-40B4-BE49-F238E27FC236}">
                  <a16:creationId xmlns:a16="http://schemas.microsoft.com/office/drawing/2014/main" id="{794636C6-AF29-45D3-A187-1144F8C23F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2213" y="4662488"/>
              <a:ext cx="1246187" cy="842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C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4" descr="fishing">
              <a:extLst>
                <a:ext uri="{FF2B5EF4-FFF2-40B4-BE49-F238E27FC236}">
                  <a16:creationId xmlns:a16="http://schemas.microsoft.com/office/drawing/2014/main" id="{11C6B889-0B26-4B44-A456-66B995627B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7163" y="3044825"/>
              <a:ext cx="1023937" cy="1220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5" descr="volleyball-749">
              <a:extLst>
                <a:ext uri="{FF2B5EF4-FFF2-40B4-BE49-F238E27FC236}">
                  <a16:creationId xmlns:a16="http://schemas.microsoft.com/office/drawing/2014/main" id="{58954268-EC6E-4C46-BB70-7991DC1CDA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0595">
              <a:off x="679450" y="3182938"/>
              <a:ext cx="1000125" cy="127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6" descr="girl_child_riding_a_horse_0515-0911-0912-3129_SMU">
              <a:extLst>
                <a:ext uri="{FF2B5EF4-FFF2-40B4-BE49-F238E27FC236}">
                  <a16:creationId xmlns:a16="http://schemas.microsoft.com/office/drawing/2014/main" id="{8B81697F-A184-4BDA-A4EF-F5F599CE17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0888" y="1962150"/>
              <a:ext cx="1114425" cy="1165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7" descr="waterski">
              <a:extLst>
                <a:ext uri="{FF2B5EF4-FFF2-40B4-BE49-F238E27FC236}">
                  <a16:creationId xmlns:a16="http://schemas.microsoft.com/office/drawing/2014/main" id="{20C0ABB5-71D6-4143-A980-4CC348E52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5788" y="3132138"/>
              <a:ext cx="1022350" cy="150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Obraz 3" descr="Opis: C:\Users\mada_1\Desktop\swimming3.gif">
              <a:extLst>
                <a:ext uri="{FF2B5EF4-FFF2-40B4-BE49-F238E27FC236}">
                  <a16:creationId xmlns:a16="http://schemas.microsoft.com/office/drawing/2014/main" id="{76F44629-02A7-4233-86D6-B1EA4F641D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57"/>
            <a:stretch>
              <a:fillRect/>
            </a:stretch>
          </p:blipFill>
          <p:spPr bwMode="auto">
            <a:xfrm rot="-424586">
              <a:off x="3160713" y="2259013"/>
              <a:ext cx="1463675" cy="715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12">
              <a:extLst>
                <a:ext uri="{FF2B5EF4-FFF2-40B4-BE49-F238E27FC236}">
                  <a16:creationId xmlns:a16="http://schemas.microsoft.com/office/drawing/2014/main" id="{E0FA318A-CBFF-4C76-B9A6-48593EC272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7"/>
            <a:stretch>
              <a:fillRect/>
            </a:stretch>
          </p:blipFill>
          <p:spPr bwMode="auto">
            <a:xfrm>
              <a:off x="2543175" y="3263900"/>
              <a:ext cx="423863" cy="401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F4D71"/>
                    </a:outerShdw>
                  </a:effectLst>
                </a14:hiddenEffects>
              </a:ext>
            </a:extLst>
          </p:spPr>
        </p:pic>
        <p:pic>
          <p:nvPicPr>
            <p:cNvPr id="2065" name="Picture 12">
              <a:extLst>
                <a:ext uri="{FF2B5EF4-FFF2-40B4-BE49-F238E27FC236}">
                  <a16:creationId xmlns:a16="http://schemas.microsoft.com/office/drawing/2014/main" id="{1D4BA4B3-F027-4F91-B4C0-A3A96B87F7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7"/>
            <a:stretch>
              <a:fillRect/>
            </a:stretch>
          </p:blipFill>
          <p:spPr bwMode="auto">
            <a:xfrm>
              <a:off x="4402138" y="2679700"/>
              <a:ext cx="427037" cy="401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F4D71"/>
                    </a:outerShdw>
                  </a:effectLst>
                </a14:hiddenEffects>
              </a:ext>
            </a:extLst>
          </p:spPr>
        </p:pic>
        <p:pic>
          <p:nvPicPr>
            <p:cNvPr id="5" name="Picture 12">
              <a:extLst>
                <a:ext uri="{FF2B5EF4-FFF2-40B4-BE49-F238E27FC236}">
                  <a16:creationId xmlns:a16="http://schemas.microsoft.com/office/drawing/2014/main" id="{1523CBCC-F853-4770-B648-1A93E8E0FA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7"/>
            <a:stretch>
              <a:fillRect/>
            </a:stretch>
          </p:blipFill>
          <p:spPr bwMode="auto">
            <a:xfrm>
              <a:off x="1082675" y="2862263"/>
              <a:ext cx="423863" cy="401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F4D71"/>
                    </a:outerShdw>
                  </a:effectLst>
                </a14:hiddenEffects>
              </a:ext>
            </a:extLst>
          </p:spPr>
        </p:pic>
        <p:pic>
          <p:nvPicPr>
            <p:cNvPr id="2067" name="Picture 7">
              <a:extLst>
                <a:ext uri="{FF2B5EF4-FFF2-40B4-BE49-F238E27FC236}">
                  <a16:creationId xmlns:a16="http://schemas.microsoft.com/office/drawing/2014/main" id="{543E2443-2498-43DB-B5FE-199D0C10B9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25737" r="27948" b="29063"/>
            <a:stretch>
              <a:fillRect/>
            </a:stretch>
          </p:blipFill>
          <p:spPr bwMode="auto">
            <a:xfrm>
              <a:off x="4123501" y="4669230"/>
              <a:ext cx="388938" cy="401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F4D71"/>
                    </a:outerShdw>
                  </a:effectLst>
                </a14:hiddenEffects>
              </a:ext>
            </a:extLst>
          </p:spPr>
        </p:pic>
        <p:pic>
          <p:nvPicPr>
            <p:cNvPr id="6" name="Picture 7">
              <a:extLst>
                <a:ext uri="{FF2B5EF4-FFF2-40B4-BE49-F238E27FC236}">
                  <a16:creationId xmlns:a16="http://schemas.microsoft.com/office/drawing/2014/main" id="{CA1C0E38-1CFD-4F5F-A887-21508CC433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25737" r="27948" b="29063"/>
            <a:stretch>
              <a:fillRect/>
            </a:stretch>
          </p:blipFill>
          <p:spPr bwMode="auto">
            <a:xfrm>
              <a:off x="903288" y="4525963"/>
              <a:ext cx="390525" cy="401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F4D71"/>
                    </a:outerShdw>
                  </a:effectLst>
                </a14:hiddenEffects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C24E0C5-2178-45CB-AD44-F913274240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25737" r="27948" b="29063"/>
            <a:stretch>
              <a:fillRect/>
            </a:stretch>
          </p:blipFill>
          <p:spPr bwMode="auto">
            <a:xfrm>
              <a:off x="3633788" y="3165475"/>
              <a:ext cx="390525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F4D71"/>
                    </a:outerShdw>
                  </a:effectLst>
                </a14:hiddenEffects>
              </a:ext>
            </a:extLst>
          </p:spPr>
        </p:pic>
        <p:pic>
          <p:nvPicPr>
            <p:cNvPr id="2070" name="Picture 7">
              <a:extLst>
                <a:ext uri="{FF2B5EF4-FFF2-40B4-BE49-F238E27FC236}">
                  <a16:creationId xmlns:a16="http://schemas.microsoft.com/office/drawing/2014/main" id="{9D3A5C34-4511-490C-9CDB-87182CB822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25737" r="27948" b="29063"/>
            <a:stretch>
              <a:fillRect/>
            </a:stretch>
          </p:blipFill>
          <p:spPr bwMode="auto">
            <a:xfrm>
              <a:off x="3117850" y="1862138"/>
              <a:ext cx="392113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F4D71"/>
                    </a:outerShdw>
                  </a:effectLst>
                </a14:hiddenEffects>
              </a:ext>
            </a:extLst>
          </p:spPr>
        </p:pic>
        <p:sp>
          <p:nvSpPr>
            <p:cNvPr id="7" name="AutoShape 12">
              <a:extLst>
                <a:ext uri="{FF2B5EF4-FFF2-40B4-BE49-F238E27FC236}">
                  <a16:creationId xmlns:a16="http://schemas.microsoft.com/office/drawing/2014/main" id="{7CD93566-50A0-41C6-952C-F0F46177D7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400" y="1604963"/>
              <a:ext cx="5743575" cy="443230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5740942 w 4673619"/>
                <a:gd name="connsiteY0" fmla="*/ 430260 h 4432019"/>
                <a:gd name="connsiteX1" fmla="*/ 5617830 w 4673619"/>
                <a:gd name="connsiteY1" fmla="*/ 553372 h 4432019"/>
                <a:gd name="connsiteX2" fmla="*/ 5494718 w 4673619"/>
                <a:gd name="connsiteY2" fmla="*/ 430260 h 4432019"/>
                <a:gd name="connsiteX3" fmla="*/ 5617830 w 4673619"/>
                <a:gd name="connsiteY3" fmla="*/ 307148 h 4432019"/>
                <a:gd name="connsiteX4" fmla="*/ 5740942 w 4673619"/>
                <a:gd name="connsiteY4" fmla="*/ 430260 h 4432019"/>
                <a:gd name="connsiteX0" fmla="*/ 5518044 w 4673619"/>
                <a:gd name="connsiteY0" fmla="*/ 618582 h 4432019"/>
                <a:gd name="connsiteX1" fmla="*/ 5271821 w 4673619"/>
                <a:gd name="connsiteY1" fmla="*/ 864805 h 4432019"/>
                <a:gd name="connsiteX2" fmla="*/ 5025598 w 4673619"/>
                <a:gd name="connsiteY2" fmla="*/ 618582 h 4432019"/>
                <a:gd name="connsiteX3" fmla="*/ 5271821 w 4673619"/>
                <a:gd name="connsiteY3" fmla="*/ 372359 h 4432019"/>
                <a:gd name="connsiteX4" fmla="*/ 5518044 w 4673619"/>
                <a:gd name="connsiteY4" fmla="*/ 618582 h 4432019"/>
                <a:gd name="connsiteX0" fmla="*/ 5078880 w 4673619"/>
                <a:gd name="connsiteY0" fmla="*/ 924609 h 4432019"/>
                <a:gd name="connsiteX1" fmla="*/ 4709545 w 4673619"/>
                <a:gd name="connsiteY1" fmla="*/ 1293944 h 4432019"/>
                <a:gd name="connsiteX2" fmla="*/ 4340210 w 4673619"/>
                <a:gd name="connsiteY2" fmla="*/ 924609 h 4432019"/>
                <a:gd name="connsiteX3" fmla="*/ 4709545 w 4673619"/>
                <a:gd name="connsiteY3" fmla="*/ 555274 h 4432019"/>
                <a:gd name="connsiteX4" fmla="*/ 5078880 w 4673619"/>
                <a:gd name="connsiteY4" fmla="*/ 924609 h 4432019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53102"/>
                <a:gd name="connsiteY0" fmla="*/ 14229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3052 w 53102"/>
                <a:gd name="connsiteY10" fmla="*/ 23181 h 43219"/>
                <a:gd name="connsiteX11" fmla="*/ 37440 w 53102"/>
                <a:gd name="connsiteY11" fmla="*/ 30063 h 43219"/>
                <a:gd name="connsiteX12" fmla="*/ 35431 w 53102"/>
                <a:gd name="connsiteY12" fmla="*/ 35960 h 43219"/>
                <a:gd name="connsiteX13" fmla="*/ 28591 w 53102"/>
                <a:gd name="connsiteY13" fmla="*/ 36674 h 43219"/>
                <a:gd name="connsiteX14" fmla="*/ 23703 w 53102"/>
                <a:gd name="connsiteY14" fmla="*/ 42965 h 43219"/>
                <a:gd name="connsiteX15" fmla="*/ 16516 w 53102"/>
                <a:gd name="connsiteY15" fmla="*/ 39125 h 43219"/>
                <a:gd name="connsiteX16" fmla="*/ 5840 w 53102"/>
                <a:gd name="connsiteY16" fmla="*/ 35331 h 43219"/>
                <a:gd name="connsiteX17" fmla="*/ 1146 w 53102"/>
                <a:gd name="connsiteY17" fmla="*/ 31109 h 43219"/>
                <a:gd name="connsiteX18" fmla="*/ 2149 w 53102"/>
                <a:gd name="connsiteY18" fmla="*/ 25410 h 43219"/>
                <a:gd name="connsiteX19" fmla="*/ 31 w 53102"/>
                <a:gd name="connsiteY19" fmla="*/ 19563 h 43219"/>
                <a:gd name="connsiteX20" fmla="*/ 3899 w 53102"/>
                <a:gd name="connsiteY20" fmla="*/ 14366 h 43219"/>
                <a:gd name="connsiteX21" fmla="*/ 3936 w 53102"/>
                <a:gd name="connsiteY21" fmla="*/ 14229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6964 w 53102"/>
                <a:gd name="connsiteY0" fmla="*/ 34758 h 43219"/>
                <a:gd name="connsiteX1" fmla="*/ 5856 w 53102"/>
                <a:gd name="connsiteY1" fmla="*/ 35139 h 43219"/>
                <a:gd name="connsiteX2" fmla="*/ 16514 w 53102"/>
                <a:gd name="connsiteY2" fmla="*/ 38949 h 43219"/>
                <a:gd name="connsiteX3" fmla="*/ 15846 w 53102"/>
                <a:gd name="connsiteY3" fmla="*/ 37209 h 43219"/>
                <a:gd name="connsiteX4" fmla="*/ 28863 w 53102"/>
                <a:gd name="connsiteY4" fmla="*/ 34610 h 43219"/>
                <a:gd name="connsiteX5" fmla="*/ 28596 w 53102"/>
                <a:gd name="connsiteY5" fmla="*/ 36519 h 43219"/>
                <a:gd name="connsiteX6" fmla="*/ 34165 w 53102"/>
                <a:gd name="connsiteY6" fmla="*/ 22813 h 43219"/>
                <a:gd name="connsiteX7" fmla="*/ 37416 w 53102"/>
                <a:gd name="connsiteY7" fmla="*/ 29949 h 43219"/>
                <a:gd name="connsiteX8" fmla="*/ 41834 w 53102"/>
                <a:gd name="connsiteY8" fmla="*/ 15213 h 43219"/>
                <a:gd name="connsiteX9" fmla="*/ 40386 w 53102"/>
                <a:gd name="connsiteY9" fmla="*/ 17889 h 43219"/>
                <a:gd name="connsiteX10" fmla="*/ 38360 w 53102"/>
                <a:gd name="connsiteY10" fmla="*/ 5285 h 43219"/>
                <a:gd name="connsiteX11" fmla="*/ 38436 w 53102"/>
                <a:gd name="connsiteY11" fmla="*/ 6549 h 43219"/>
                <a:gd name="connsiteX12" fmla="*/ 29114 w 53102"/>
                <a:gd name="connsiteY12" fmla="*/ 3811 h 43219"/>
                <a:gd name="connsiteX13" fmla="*/ 29856 w 53102"/>
                <a:gd name="connsiteY13" fmla="*/ 2199 h 43219"/>
                <a:gd name="connsiteX14" fmla="*/ 22177 w 53102"/>
                <a:gd name="connsiteY14" fmla="*/ 4579 h 43219"/>
                <a:gd name="connsiteX15" fmla="*/ 22536 w 53102"/>
                <a:gd name="connsiteY15" fmla="*/ 3189 h 43219"/>
                <a:gd name="connsiteX16" fmla="*/ 14036 w 53102"/>
                <a:gd name="connsiteY16" fmla="*/ 5051 h 43219"/>
                <a:gd name="connsiteX17" fmla="*/ 15336 w 53102"/>
                <a:gd name="connsiteY17" fmla="*/ 6399 h 43219"/>
                <a:gd name="connsiteX18" fmla="*/ 4163 w 53102"/>
                <a:gd name="connsiteY18" fmla="*/ 15648 h 43219"/>
                <a:gd name="connsiteX19" fmla="*/ 3936 w 53102"/>
                <a:gd name="connsiteY19" fmla="*/ 14229 h 43219"/>
                <a:gd name="connsiteX0" fmla="*/ 3936 w 53102"/>
                <a:gd name="connsiteY0" fmla="*/ 14229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3052 w 53102"/>
                <a:gd name="connsiteY10" fmla="*/ 23181 h 43219"/>
                <a:gd name="connsiteX11" fmla="*/ 37440 w 53102"/>
                <a:gd name="connsiteY11" fmla="*/ 30063 h 43219"/>
                <a:gd name="connsiteX12" fmla="*/ 35431 w 53102"/>
                <a:gd name="connsiteY12" fmla="*/ 35960 h 43219"/>
                <a:gd name="connsiteX13" fmla="*/ 28591 w 53102"/>
                <a:gd name="connsiteY13" fmla="*/ 36674 h 43219"/>
                <a:gd name="connsiteX14" fmla="*/ 23703 w 53102"/>
                <a:gd name="connsiteY14" fmla="*/ 42965 h 43219"/>
                <a:gd name="connsiteX15" fmla="*/ 16516 w 53102"/>
                <a:gd name="connsiteY15" fmla="*/ 39125 h 43219"/>
                <a:gd name="connsiteX16" fmla="*/ 5840 w 53102"/>
                <a:gd name="connsiteY16" fmla="*/ 35331 h 43219"/>
                <a:gd name="connsiteX17" fmla="*/ 1146 w 53102"/>
                <a:gd name="connsiteY17" fmla="*/ 31109 h 43219"/>
                <a:gd name="connsiteX18" fmla="*/ 2149 w 53102"/>
                <a:gd name="connsiteY18" fmla="*/ 25410 h 43219"/>
                <a:gd name="connsiteX19" fmla="*/ 31 w 53102"/>
                <a:gd name="connsiteY19" fmla="*/ 19563 h 43219"/>
                <a:gd name="connsiteX20" fmla="*/ 3899 w 53102"/>
                <a:gd name="connsiteY20" fmla="*/ 14366 h 43219"/>
                <a:gd name="connsiteX21" fmla="*/ 3936 w 53102"/>
                <a:gd name="connsiteY21" fmla="*/ 14229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6964 w 53102"/>
                <a:gd name="connsiteY0" fmla="*/ 34758 h 43219"/>
                <a:gd name="connsiteX1" fmla="*/ 5856 w 53102"/>
                <a:gd name="connsiteY1" fmla="*/ 35139 h 43219"/>
                <a:gd name="connsiteX2" fmla="*/ 16514 w 53102"/>
                <a:gd name="connsiteY2" fmla="*/ 38949 h 43219"/>
                <a:gd name="connsiteX3" fmla="*/ 15846 w 53102"/>
                <a:gd name="connsiteY3" fmla="*/ 37209 h 43219"/>
                <a:gd name="connsiteX4" fmla="*/ 28863 w 53102"/>
                <a:gd name="connsiteY4" fmla="*/ 34610 h 43219"/>
                <a:gd name="connsiteX5" fmla="*/ 28596 w 53102"/>
                <a:gd name="connsiteY5" fmla="*/ 36519 h 43219"/>
                <a:gd name="connsiteX6" fmla="*/ 41834 w 53102"/>
                <a:gd name="connsiteY6" fmla="*/ 15213 h 43219"/>
                <a:gd name="connsiteX7" fmla="*/ 40386 w 53102"/>
                <a:gd name="connsiteY7" fmla="*/ 17889 h 43219"/>
                <a:gd name="connsiteX8" fmla="*/ 38360 w 53102"/>
                <a:gd name="connsiteY8" fmla="*/ 5285 h 43219"/>
                <a:gd name="connsiteX9" fmla="*/ 38436 w 53102"/>
                <a:gd name="connsiteY9" fmla="*/ 6549 h 43219"/>
                <a:gd name="connsiteX10" fmla="*/ 29114 w 53102"/>
                <a:gd name="connsiteY10" fmla="*/ 3811 h 43219"/>
                <a:gd name="connsiteX11" fmla="*/ 29856 w 53102"/>
                <a:gd name="connsiteY11" fmla="*/ 2199 h 43219"/>
                <a:gd name="connsiteX12" fmla="*/ 22177 w 53102"/>
                <a:gd name="connsiteY12" fmla="*/ 4579 h 43219"/>
                <a:gd name="connsiteX13" fmla="*/ 22536 w 53102"/>
                <a:gd name="connsiteY13" fmla="*/ 3189 h 43219"/>
                <a:gd name="connsiteX14" fmla="*/ 14036 w 53102"/>
                <a:gd name="connsiteY14" fmla="*/ 5051 h 43219"/>
                <a:gd name="connsiteX15" fmla="*/ 15336 w 53102"/>
                <a:gd name="connsiteY15" fmla="*/ 6399 h 43219"/>
                <a:gd name="connsiteX16" fmla="*/ 4163 w 53102"/>
                <a:gd name="connsiteY16" fmla="*/ 15648 h 43219"/>
                <a:gd name="connsiteX17" fmla="*/ 3936 w 53102"/>
                <a:gd name="connsiteY17" fmla="*/ 14229 h 43219"/>
                <a:gd name="connsiteX0" fmla="*/ 3936 w 53102"/>
                <a:gd name="connsiteY0" fmla="*/ 14229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3052 w 53102"/>
                <a:gd name="connsiteY10" fmla="*/ 23181 h 43219"/>
                <a:gd name="connsiteX11" fmla="*/ 37440 w 53102"/>
                <a:gd name="connsiteY11" fmla="*/ 30063 h 43219"/>
                <a:gd name="connsiteX12" fmla="*/ 35431 w 53102"/>
                <a:gd name="connsiteY12" fmla="*/ 35960 h 43219"/>
                <a:gd name="connsiteX13" fmla="*/ 28591 w 53102"/>
                <a:gd name="connsiteY13" fmla="*/ 36674 h 43219"/>
                <a:gd name="connsiteX14" fmla="*/ 23703 w 53102"/>
                <a:gd name="connsiteY14" fmla="*/ 42965 h 43219"/>
                <a:gd name="connsiteX15" fmla="*/ 16516 w 53102"/>
                <a:gd name="connsiteY15" fmla="*/ 39125 h 43219"/>
                <a:gd name="connsiteX16" fmla="*/ 5840 w 53102"/>
                <a:gd name="connsiteY16" fmla="*/ 35331 h 43219"/>
                <a:gd name="connsiteX17" fmla="*/ 1146 w 53102"/>
                <a:gd name="connsiteY17" fmla="*/ 31109 h 43219"/>
                <a:gd name="connsiteX18" fmla="*/ 2149 w 53102"/>
                <a:gd name="connsiteY18" fmla="*/ 25410 h 43219"/>
                <a:gd name="connsiteX19" fmla="*/ 31 w 53102"/>
                <a:gd name="connsiteY19" fmla="*/ 19563 h 43219"/>
                <a:gd name="connsiteX20" fmla="*/ 3899 w 53102"/>
                <a:gd name="connsiteY20" fmla="*/ 14366 h 43219"/>
                <a:gd name="connsiteX21" fmla="*/ 3936 w 53102"/>
                <a:gd name="connsiteY21" fmla="*/ 14229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6964 w 53102"/>
                <a:gd name="connsiteY0" fmla="*/ 34758 h 43219"/>
                <a:gd name="connsiteX1" fmla="*/ 5856 w 53102"/>
                <a:gd name="connsiteY1" fmla="*/ 35139 h 43219"/>
                <a:gd name="connsiteX2" fmla="*/ 16514 w 53102"/>
                <a:gd name="connsiteY2" fmla="*/ 38949 h 43219"/>
                <a:gd name="connsiteX3" fmla="*/ 15846 w 53102"/>
                <a:gd name="connsiteY3" fmla="*/ 37209 h 43219"/>
                <a:gd name="connsiteX4" fmla="*/ 29353 w 53102"/>
                <a:gd name="connsiteY4" fmla="*/ 34481 h 43219"/>
                <a:gd name="connsiteX5" fmla="*/ 28596 w 53102"/>
                <a:gd name="connsiteY5" fmla="*/ 36519 h 43219"/>
                <a:gd name="connsiteX6" fmla="*/ 41834 w 53102"/>
                <a:gd name="connsiteY6" fmla="*/ 15213 h 43219"/>
                <a:gd name="connsiteX7" fmla="*/ 40386 w 53102"/>
                <a:gd name="connsiteY7" fmla="*/ 17889 h 43219"/>
                <a:gd name="connsiteX8" fmla="*/ 38360 w 53102"/>
                <a:gd name="connsiteY8" fmla="*/ 5285 h 43219"/>
                <a:gd name="connsiteX9" fmla="*/ 38436 w 53102"/>
                <a:gd name="connsiteY9" fmla="*/ 6549 h 43219"/>
                <a:gd name="connsiteX10" fmla="*/ 29114 w 53102"/>
                <a:gd name="connsiteY10" fmla="*/ 3811 h 43219"/>
                <a:gd name="connsiteX11" fmla="*/ 29856 w 53102"/>
                <a:gd name="connsiteY11" fmla="*/ 2199 h 43219"/>
                <a:gd name="connsiteX12" fmla="*/ 22177 w 53102"/>
                <a:gd name="connsiteY12" fmla="*/ 4579 h 43219"/>
                <a:gd name="connsiteX13" fmla="*/ 22536 w 53102"/>
                <a:gd name="connsiteY13" fmla="*/ 3189 h 43219"/>
                <a:gd name="connsiteX14" fmla="*/ 14036 w 53102"/>
                <a:gd name="connsiteY14" fmla="*/ 5051 h 43219"/>
                <a:gd name="connsiteX15" fmla="*/ 15336 w 53102"/>
                <a:gd name="connsiteY15" fmla="*/ 6399 h 43219"/>
                <a:gd name="connsiteX16" fmla="*/ 4163 w 53102"/>
                <a:gd name="connsiteY16" fmla="*/ 15648 h 43219"/>
                <a:gd name="connsiteX17" fmla="*/ 3936 w 53102"/>
                <a:gd name="connsiteY17" fmla="*/ 14229 h 43219"/>
                <a:gd name="connsiteX0" fmla="*/ 3936 w 53102"/>
                <a:gd name="connsiteY0" fmla="*/ 14229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3052 w 53102"/>
                <a:gd name="connsiteY10" fmla="*/ 23181 h 43219"/>
                <a:gd name="connsiteX11" fmla="*/ 37440 w 53102"/>
                <a:gd name="connsiteY11" fmla="*/ 30063 h 43219"/>
                <a:gd name="connsiteX12" fmla="*/ 35431 w 53102"/>
                <a:gd name="connsiteY12" fmla="*/ 35960 h 43219"/>
                <a:gd name="connsiteX13" fmla="*/ 28591 w 53102"/>
                <a:gd name="connsiteY13" fmla="*/ 36674 h 43219"/>
                <a:gd name="connsiteX14" fmla="*/ 23703 w 53102"/>
                <a:gd name="connsiteY14" fmla="*/ 42965 h 43219"/>
                <a:gd name="connsiteX15" fmla="*/ 16516 w 53102"/>
                <a:gd name="connsiteY15" fmla="*/ 39125 h 43219"/>
                <a:gd name="connsiteX16" fmla="*/ 5840 w 53102"/>
                <a:gd name="connsiteY16" fmla="*/ 35331 h 43219"/>
                <a:gd name="connsiteX17" fmla="*/ 1146 w 53102"/>
                <a:gd name="connsiteY17" fmla="*/ 31109 h 43219"/>
                <a:gd name="connsiteX18" fmla="*/ 2149 w 53102"/>
                <a:gd name="connsiteY18" fmla="*/ 25410 h 43219"/>
                <a:gd name="connsiteX19" fmla="*/ 31 w 53102"/>
                <a:gd name="connsiteY19" fmla="*/ 19563 h 43219"/>
                <a:gd name="connsiteX20" fmla="*/ 3899 w 53102"/>
                <a:gd name="connsiteY20" fmla="*/ 14366 h 43219"/>
                <a:gd name="connsiteX21" fmla="*/ 3936 w 53102"/>
                <a:gd name="connsiteY21" fmla="*/ 14229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6964 w 53102"/>
                <a:gd name="connsiteY0" fmla="*/ 34758 h 43219"/>
                <a:gd name="connsiteX1" fmla="*/ 5856 w 53102"/>
                <a:gd name="connsiteY1" fmla="*/ 35139 h 43219"/>
                <a:gd name="connsiteX2" fmla="*/ 16514 w 53102"/>
                <a:gd name="connsiteY2" fmla="*/ 38949 h 43219"/>
                <a:gd name="connsiteX3" fmla="*/ 15846 w 53102"/>
                <a:gd name="connsiteY3" fmla="*/ 37209 h 43219"/>
                <a:gd name="connsiteX4" fmla="*/ 41834 w 53102"/>
                <a:gd name="connsiteY4" fmla="*/ 15213 h 43219"/>
                <a:gd name="connsiteX5" fmla="*/ 40386 w 53102"/>
                <a:gd name="connsiteY5" fmla="*/ 17889 h 43219"/>
                <a:gd name="connsiteX6" fmla="*/ 38360 w 53102"/>
                <a:gd name="connsiteY6" fmla="*/ 5285 h 43219"/>
                <a:gd name="connsiteX7" fmla="*/ 38436 w 53102"/>
                <a:gd name="connsiteY7" fmla="*/ 6549 h 43219"/>
                <a:gd name="connsiteX8" fmla="*/ 29114 w 53102"/>
                <a:gd name="connsiteY8" fmla="*/ 3811 h 43219"/>
                <a:gd name="connsiteX9" fmla="*/ 29856 w 53102"/>
                <a:gd name="connsiteY9" fmla="*/ 2199 h 43219"/>
                <a:gd name="connsiteX10" fmla="*/ 22177 w 53102"/>
                <a:gd name="connsiteY10" fmla="*/ 4579 h 43219"/>
                <a:gd name="connsiteX11" fmla="*/ 22536 w 53102"/>
                <a:gd name="connsiteY11" fmla="*/ 3189 h 43219"/>
                <a:gd name="connsiteX12" fmla="*/ 14036 w 53102"/>
                <a:gd name="connsiteY12" fmla="*/ 5051 h 43219"/>
                <a:gd name="connsiteX13" fmla="*/ 15336 w 53102"/>
                <a:gd name="connsiteY13" fmla="*/ 6399 h 43219"/>
                <a:gd name="connsiteX14" fmla="*/ 4163 w 53102"/>
                <a:gd name="connsiteY14" fmla="*/ 15648 h 43219"/>
                <a:gd name="connsiteX15" fmla="*/ 3936 w 53102"/>
                <a:gd name="connsiteY15" fmla="*/ 14229 h 43219"/>
                <a:gd name="connsiteX0" fmla="*/ 3936 w 53102"/>
                <a:gd name="connsiteY0" fmla="*/ 14229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3052 w 53102"/>
                <a:gd name="connsiteY10" fmla="*/ 23181 h 43219"/>
                <a:gd name="connsiteX11" fmla="*/ 37440 w 53102"/>
                <a:gd name="connsiteY11" fmla="*/ 30063 h 43219"/>
                <a:gd name="connsiteX12" fmla="*/ 35431 w 53102"/>
                <a:gd name="connsiteY12" fmla="*/ 35960 h 43219"/>
                <a:gd name="connsiteX13" fmla="*/ 28591 w 53102"/>
                <a:gd name="connsiteY13" fmla="*/ 36674 h 43219"/>
                <a:gd name="connsiteX14" fmla="*/ 23703 w 53102"/>
                <a:gd name="connsiteY14" fmla="*/ 42965 h 43219"/>
                <a:gd name="connsiteX15" fmla="*/ 16516 w 53102"/>
                <a:gd name="connsiteY15" fmla="*/ 39125 h 43219"/>
                <a:gd name="connsiteX16" fmla="*/ 5840 w 53102"/>
                <a:gd name="connsiteY16" fmla="*/ 35331 h 43219"/>
                <a:gd name="connsiteX17" fmla="*/ 1146 w 53102"/>
                <a:gd name="connsiteY17" fmla="*/ 31109 h 43219"/>
                <a:gd name="connsiteX18" fmla="*/ 2149 w 53102"/>
                <a:gd name="connsiteY18" fmla="*/ 25410 h 43219"/>
                <a:gd name="connsiteX19" fmla="*/ 31 w 53102"/>
                <a:gd name="connsiteY19" fmla="*/ 19563 h 43219"/>
                <a:gd name="connsiteX20" fmla="*/ 3899 w 53102"/>
                <a:gd name="connsiteY20" fmla="*/ 14366 h 43219"/>
                <a:gd name="connsiteX21" fmla="*/ 3936 w 53102"/>
                <a:gd name="connsiteY21" fmla="*/ 14229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6964 w 53102"/>
                <a:gd name="connsiteY0" fmla="*/ 34758 h 43219"/>
                <a:gd name="connsiteX1" fmla="*/ 5856 w 53102"/>
                <a:gd name="connsiteY1" fmla="*/ 35139 h 43219"/>
                <a:gd name="connsiteX2" fmla="*/ 41834 w 53102"/>
                <a:gd name="connsiteY2" fmla="*/ 15213 h 43219"/>
                <a:gd name="connsiteX3" fmla="*/ 40386 w 53102"/>
                <a:gd name="connsiteY3" fmla="*/ 17889 h 43219"/>
                <a:gd name="connsiteX4" fmla="*/ 38360 w 53102"/>
                <a:gd name="connsiteY4" fmla="*/ 5285 h 43219"/>
                <a:gd name="connsiteX5" fmla="*/ 38436 w 53102"/>
                <a:gd name="connsiteY5" fmla="*/ 6549 h 43219"/>
                <a:gd name="connsiteX6" fmla="*/ 29114 w 53102"/>
                <a:gd name="connsiteY6" fmla="*/ 3811 h 43219"/>
                <a:gd name="connsiteX7" fmla="*/ 29856 w 53102"/>
                <a:gd name="connsiteY7" fmla="*/ 2199 h 43219"/>
                <a:gd name="connsiteX8" fmla="*/ 22177 w 53102"/>
                <a:gd name="connsiteY8" fmla="*/ 4579 h 43219"/>
                <a:gd name="connsiteX9" fmla="*/ 22536 w 53102"/>
                <a:gd name="connsiteY9" fmla="*/ 3189 h 43219"/>
                <a:gd name="connsiteX10" fmla="*/ 14036 w 53102"/>
                <a:gd name="connsiteY10" fmla="*/ 5051 h 43219"/>
                <a:gd name="connsiteX11" fmla="*/ 15336 w 53102"/>
                <a:gd name="connsiteY11" fmla="*/ 6399 h 43219"/>
                <a:gd name="connsiteX12" fmla="*/ 4163 w 53102"/>
                <a:gd name="connsiteY12" fmla="*/ 15648 h 43219"/>
                <a:gd name="connsiteX13" fmla="*/ 3936 w 53102"/>
                <a:gd name="connsiteY13" fmla="*/ 14229 h 43219"/>
                <a:gd name="connsiteX0" fmla="*/ 3936 w 53102"/>
                <a:gd name="connsiteY0" fmla="*/ 14229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3052 w 53102"/>
                <a:gd name="connsiteY10" fmla="*/ 23181 h 43219"/>
                <a:gd name="connsiteX11" fmla="*/ 37440 w 53102"/>
                <a:gd name="connsiteY11" fmla="*/ 30063 h 43219"/>
                <a:gd name="connsiteX12" fmla="*/ 35431 w 53102"/>
                <a:gd name="connsiteY12" fmla="*/ 35960 h 43219"/>
                <a:gd name="connsiteX13" fmla="*/ 28591 w 53102"/>
                <a:gd name="connsiteY13" fmla="*/ 36674 h 43219"/>
                <a:gd name="connsiteX14" fmla="*/ 23703 w 53102"/>
                <a:gd name="connsiteY14" fmla="*/ 42965 h 43219"/>
                <a:gd name="connsiteX15" fmla="*/ 16516 w 53102"/>
                <a:gd name="connsiteY15" fmla="*/ 39125 h 43219"/>
                <a:gd name="connsiteX16" fmla="*/ 5840 w 53102"/>
                <a:gd name="connsiteY16" fmla="*/ 35331 h 43219"/>
                <a:gd name="connsiteX17" fmla="*/ 1146 w 53102"/>
                <a:gd name="connsiteY17" fmla="*/ 31109 h 43219"/>
                <a:gd name="connsiteX18" fmla="*/ 2149 w 53102"/>
                <a:gd name="connsiteY18" fmla="*/ 25410 h 43219"/>
                <a:gd name="connsiteX19" fmla="*/ 31 w 53102"/>
                <a:gd name="connsiteY19" fmla="*/ 19563 h 43219"/>
                <a:gd name="connsiteX20" fmla="*/ 3899 w 53102"/>
                <a:gd name="connsiteY20" fmla="*/ 14366 h 43219"/>
                <a:gd name="connsiteX21" fmla="*/ 3936 w 53102"/>
                <a:gd name="connsiteY21" fmla="*/ 14229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6964 w 53102"/>
                <a:gd name="connsiteY0" fmla="*/ 34758 h 43219"/>
                <a:gd name="connsiteX1" fmla="*/ 5856 w 53102"/>
                <a:gd name="connsiteY1" fmla="*/ 35139 h 43219"/>
                <a:gd name="connsiteX2" fmla="*/ 38360 w 53102"/>
                <a:gd name="connsiteY2" fmla="*/ 5285 h 43219"/>
                <a:gd name="connsiteX3" fmla="*/ 38436 w 53102"/>
                <a:gd name="connsiteY3" fmla="*/ 6549 h 43219"/>
                <a:gd name="connsiteX4" fmla="*/ 29114 w 53102"/>
                <a:gd name="connsiteY4" fmla="*/ 3811 h 43219"/>
                <a:gd name="connsiteX5" fmla="*/ 29856 w 53102"/>
                <a:gd name="connsiteY5" fmla="*/ 2199 h 43219"/>
                <a:gd name="connsiteX6" fmla="*/ 22177 w 53102"/>
                <a:gd name="connsiteY6" fmla="*/ 4579 h 43219"/>
                <a:gd name="connsiteX7" fmla="*/ 22536 w 53102"/>
                <a:gd name="connsiteY7" fmla="*/ 3189 h 43219"/>
                <a:gd name="connsiteX8" fmla="*/ 14036 w 53102"/>
                <a:gd name="connsiteY8" fmla="*/ 5051 h 43219"/>
                <a:gd name="connsiteX9" fmla="*/ 15336 w 53102"/>
                <a:gd name="connsiteY9" fmla="*/ 6399 h 43219"/>
                <a:gd name="connsiteX10" fmla="*/ 4163 w 53102"/>
                <a:gd name="connsiteY10" fmla="*/ 15648 h 43219"/>
                <a:gd name="connsiteX11" fmla="*/ 3936 w 53102"/>
                <a:gd name="connsiteY11" fmla="*/ 14229 h 43219"/>
                <a:gd name="connsiteX0" fmla="*/ 3936 w 53102"/>
                <a:gd name="connsiteY0" fmla="*/ 14229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3052 w 53102"/>
                <a:gd name="connsiteY10" fmla="*/ 23181 h 43219"/>
                <a:gd name="connsiteX11" fmla="*/ 37440 w 53102"/>
                <a:gd name="connsiteY11" fmla="*/ 30063 h 43219"/>
                <a:gd name="connsiteX12" fmla="*/ 35431 w 53102"/>
                <a:gd name="connsiteY12" fmla="*/ 35960 h 43219"/>
                <a:gd name="connsiteX13" fmla="*/ 28591 w 53102"/>
                <a:gd name="connsiteY13" fmla="*/ 36674 h 43219"/>
                <a:gd name="connsiteX14" fmla="*/ 23703 w 53102"/>
                <a:gd name="connsiteY14" fmla="*/ 42965 h 43219"/>
                <a:gd name="connsiteX15" fmla="*/ 16516 w 53102"/>
                <a:gd name="connsiteY15" fmla="*/ 39125 h 43219"/>
                <a:gd name="connsiteX16" fmla="*/ 5840 w 53102"/>
                <a:gd name="connsiteY16" fmla="*/ 35331 h 43219"/>
                <a:gd name="connsiteX17" fmla="*/ 1146 w 53102"/>
                <a:gd name="connsiteY17" fmla="*/ 31109 h 43219"/>
                <a:gd name="connsiteX18" fmla="*/ 2149 w 53102"/>
                <a:gd name="connsiteY18" fmla="*/ 25410 h 43219"/>
                <a:gd name="connsiteX19" fmla="*/ 31 w 53102"/>
                <a:gd name="connsiteY19" fmla="*/ 19563 h 43219"/>
                <a:gd name="connsiteX20" fmla="*/ 3899 w 53102"/>
                <a:gd name="connsiteY20" fmla="*/ 14366 h 43219"/>
                <a:gd name="connsiteX21" fmla="*/ 3936 w 53102"/>
                <a:gd name="connsiteY21" fmla="*/ 14229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6964 w 53102"/>
                <a:gd name="connsiteY0" fmla="*/ 34758 h 43219"/>
                <a:gd name="connsiteX1" fmla="*/ 5856 w 53102"/>
                <a:gd name="connsiteY1" fmla="*/ 35139 h 43219"/>
                <a:gd name="connsiteX2" fmla="*/ 38360 w 53102"/>
                <a:gd name="connsiteY2" fmla="*/ 5285 h 43219"/>
                <a:gd name="connsiteX3" fmla="*/ 38436 w 53102"/>
                <a:gd name="connsiteY3" fmla="*/ 6549 h 43219"/>
                <a:gd name="connsiteX4" fmla="*/ 22177 w 53102"/>
                <a:gd name="connsiteY4" fmla="*/ 4579 h 43219"/>
                <a:gd name="connsiteX5" fmla="*/ 22536 w 53102"/>
                <a:gd name="connsiteY5" fmla="*/ 3189 h 43219"/>
                <a:gd name="connsiteX6" fmla="*/ 14036 w 53102"/>
                <a:gd name="connsiteY6" fmla="*/ 5051 h 43219"/>
                <a:gd name="connsiteX7" fmla="*/ 15336 w 53102"/>
                <a:gd name="connsiteY7" fmla="*/ 6399 h 43219"/>
                <a:gd name="connsiteX8" fmla="*/ 4163 w 53102"/>
                <a:gd name="connsiteY8" fmla="*/ 15648 h 43219"/>
                <a:gd name="connsiteX9" fmla="*/ 3936 w 53102"/>
                <a:gd name="connsiteY9" fmla="*/ 14229 h 43219"/>
                <a:gd name="connsiteX0" fmla="*/ 3936 w 53102"/>
                <a:gd name="connsiteY0" fmla="*/ 14229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3052 w 53102"/>
                <a:gd name="connsiteY10" fmla="*/ 23181 h 43219"/>
                <a:gd name="connsiteX11" fmla="*/ 37440 w 53102"/>
                <a:gd name="connsiteY11" fmla="*/ 30063 h 43219"/>
                <a:gd name="connsiteX12" fmla="*/ 35431 w 53102"/>
                <a:gd name="connsiteY12" fmla="*/ 35960 h 43219"/>
                <a:gd name="connsiteX13" fmla="*/ 28591 w 53102"/>
                <a:gd name="connsiteY13" fmla="*/ 36674 h 43219"/>
                <a:gd name="connsiteX14" fmla="*/ 23703 w 53102"/>
                <a:gd name="connsiteY14" fmla="*/ 42965 h 43219"/>
                <a:gd name="connsiteX15" fmla="*/ 16516 w 53102"/>
                <a:gd name="connsiteY15" fmla="*/ 39125 h 43219"/>
                <a:gd name="connsiteX16" fmla="*/ 5840 w 53102"/>
                <a:gd name="connsiteY16" fmla="*/ 35331 h 43219"/>
                <a:gd name="connsiteX17" fmla="*/ 1146 w 53102"/>
                <a:gd name="connsiteY17" fmla="*/ 31109 h 43219"/>
                <a:gd name="connsiteX18" fmla="*/ 2149 w 53102"/>
                <a:gd name="connsiteY18" fmla="*/ 25410 h 43219"/>
                <a:gd name="connsiteX19" fmla="*/ 31 w 53102"/>
                <a:gd name="connsiteY19" fmla="*/ 19563 h 43219"/>
                <a:gd name="connsiteX20" fmla="*/ 3899 w 53102"/>
                <a:gd name="connsiteY20" fmla="*/ 14366 h 43219"/>
                <a:gd name="connsiteX21" fmla="*/ 3936 w 53102"/>
                <a:gd name="connsiteY21" fmla="*/ 14229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6964 w 53102"/>
                <a:gd name="connsiteY0" fmla="*/ 34758 h 43219"/>
                <a:gd name="connsiteX1" fmla="*/ 5856 w 53102"/>
                <a:gd name="connsiteY1" fmla="*/ 35139 h 43219"/>
                <a:gd name="connsiteX2" fmla="*/ 38360 w 53102"/>
                <a:gd name="connsiteY2" fmla="*/ 5285 h 43219"/>
                <a:gd name="connsiteX3" fmla="*/ 38436 w 53102"/>
                <a:gd name="connsiteY3" fmla="*/ 6549 h 43219"/>
                <a:gd name="connsiteX4" fmla="*/ 14036 w 53102"/>
                <a:gd name="connsiteY4" fmla="*/ 5051 h 43219"/>
                <a:gd name="connsiteX5" fmla="*/ 15336 w 53102"/>
                <a:gd name="connsiteY5" fmla="*/ 6399 h 43219"/>
                <a:gd name="connsiteX6" fmla="*/ 4163 w 53102"/>
                <a:gd name="connsiteY6" fmla="*/ 15648 h 43219"/>
                <a:gd name="connsiteX7" fmla="*/ 3936 w 53102"/>
                <a:gd name="connsiteY7" fmla="*/ 14229 h 43219"/>
                <a:gd name="connsiteX0" fmla="*/ 3936 w 53102"/>
                <a:gd name="connsiteY0" fmla="*/ 14229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3052 w 53102"/>
                <a:gd name="connsiteY10" fmla="*/ 23181 h 43219"/>
                <a:gd name="connsiteX11" fmla="*/ 37440 w 53102"/>
                <a:gd name="connsiteY11" fmla="*/ 30063 h 43219"/>
                <a:gd name="connsiteX12" fmla="*/ 35431 w 53102"/>
                <a:gd name="connsiteY12" fmla="*/ 35960 h 43219"/>
                <a:gd name="connsiteX13" fmla="*/ 28591 w 53102"/>
                <a:gd name="connsiteY13" fmla="*/ 36674 h 43219"/>
                <a:gd name="connsiteX14" fmla="*/ 23703 w 53102"/>
                <a:gd name="connsiteY14" fmla="*/ 42965 h 43219"/>
                <a:gd name="connsiteX15" fmla="*/ 16516 w 53102"/>
                <a:gd name="connsiteY15" fmla="*/ 39125 h 43219"/>
                <a:gd name="connsiteX16" fmla="*/ 5840 w 53102"/>
                <a:gd name="connsiteY16" fmla="*/ 35331 h 43219"/>
                <a:gd name="connsiteX17" fmla="*/ 1146 w 53102"/>
                <a:gd name="connsiteY17" fmla="*/ 31109 h 43219"/>
                <a:gd name="connsiteX18" fmla="*/ 2149 w 53102"/>
                <a:gd name="connsiteY18" fmla="*/ 25410 h 43219"/>
                <a:gd name="connsiteX19" fmla="*/ 31 w 53102"/>
                <a:gd name="connsiteY19" fmla="*/ 19563 h 43219"/>
                <a:gd name="connsiteX20" fmla="*/ 3899 w 53102"/>
                <a:gd name="connsiteY20" fmla="*/ 14366 h 43219"/>
                <a:gd name="connsiteX21" fmla="*/ 3936 w 53102"/>
                <a:gd name="connsiteY21" fmla="*/ 14229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6964 w 53102"/>
                <a:gd name="connsiteY0" fmla="*/ 34758 h 43219"/>
                <a:gd name="connsiteX1" fmla="*/ 5856 w 53102"/>
                <a:gd name="connsiteY1" fmla="*/ 35139 h 43219"/>
                <a:gd name="connsiteX2" fmla="*/ 38360 w 53102"/>
                <a:gd name="connsiteY2" fmla="*/ 5285 h 43219"/>
                <a:gd name="connsiteX3" fmla="*/ 38436 w 53102"/>
                <a:gd name="connsiteY3" fmla="*/ 6549 h 43219"/>
                <a:gd name="connsiteX4" fmla="*/ 4163 w 53102"/>
                <a:gd name="connsiteY4" fmla="*/ 15648 h 43219"/>
                <a:gd name="connsiteX5" fmla="*/ 3936 w 53102"/>
                <a:gd name="connsiteY5" fmla="*/ 14229 h 43219"/>
                <a:gd name="connsiteX0" fmla="*/ 3936 w 53102"/>
                <a:gd name="connsiteY0" fmla="*/ 14229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3052 w 53102"/>
                <a:gd name="connsiteY10" fmla="*/ 23181 h 43219"/>
                <a:gd name="connsiteX11" fmla="*/ 37440 w 53102"/>
                <a:gd name="connsiteY11" fmla="*/ 30063 h 43219"/>
                <a:gd name="connsiteX12" fmla="*/ 35431 w 53102"/>
                <a:gd name="connsiteY12" fmla="*/ 35960 h 43219"/>
                <a:gd name="connsiteX13" fmla="*/ 28591 w 53102"/>
                <a:gd name="connsiteY13" fmla="*/ 36674 h 43219"/>
                <a:gd name="connsiteX14" fmla="*/ 23703 w 53102"/>
                <a:gd name="connsiteY14" fmla="*/ 42965 h 43219"/>
                <a:gd name="connsiteX15" fmla="*/ 16516 w 53102"/>
                <a:gd name="connsiteY15" fmla="*/ 39125 h 43219"/>
                <a:gd name="connsiteX16" fmla="*/ 5840 w 53102"/>
                <a:gd name="connsiteY16" fmla="*/ 35331 h 43219"/>
                <a:gd name="connsiteX17" fmla="*/ 1146 w 53102"/>
                <a:gd name="connsiteY17" fmla="*/ 31109 h 43219"/>
                <a:gd name="connsiteX18" fmla="*/ 2149 w 53102"/>
                <a:gd name="connsiteY18" fmla="*/ 25410 h 43219"/>
                <a:gd name="connsiteX19" fmla="*/ 31 w 53102"/>
                <a:gd name="connsiteY19" fmla="*/ 19563 h 43219"/>
                <a:gd name="connsiteX20" fmla="*/ 3899 w 53102"/>
                <a:gd name="connsiteY20" fmla="*/ 14366 h 43219"/>
                <a:gd name="connsiteX21" fmla="*/ 3936 w 53102"/>
                <a:gd name="connsiteY21" fmla="*/ 14229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6964 w 53102"/>
                <a:gd name="connsiteY0" fmla="*/ 34758 h 43219"/>
                <a:gd name="connsiteX1" fmla="*/ 5856 w 53102"/>
                <a:gd name="connsiteY1" fmla="*/ 35139 h 43219"/>
                <a:gd name="connsiteX2" fmla="*/ 38360 w 53102"/>
                <a:gd name="connsiteY2" fmla="*/ 5285 h 43219"/>
                <a:gd name="connsiteX3" fmla="*/ 38436 w 53102"/>
                <a:gd name="connsiteY3" fmla="*/ 6549 h 43219"/>
                <a:gd name="connsiteX0" fmla="*/ 3936 w 53102"/>
                <a:gd name="connsiteY0" fmla="*/ 14229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3052 w 53102"/>
                <a:gd name="connsiteY10" fmla="*/ 23181 h 43219"/>
                <a:gd name="connsiteX11" fmla="*/ 37440 w 53102"/>
                <a:gd name="connsiteY11" fmla="*/ 30063 h 43219"/>
                <a:gd name="connsiteX12" fmla="*/ 35431 w 53102"/>
                <a:gd name="connsiteY12" fmla="*/ 35960 h 43219"/>
                <a:gd name="connsiteX13" fmla="*/ 28591 w 53102"/>
                <a:gd name="connsiteY13" fmla="*/ 36674 h 43219"/>
                <a:gd name="connsiteX14" fmla="*/ 23703 w 53102"/>
                <a:gd name="connsiteY14" fmla="*/ 42965 h 43219"/>
                <a:gd name="connsiteX15" fmla="*/ 16516 w 53102"/>
                <a:gd name="connsiteY15" fmla="*/ 39125 h 43219"/>
                <a:gd name="connsiteX16" fmla="*/ 5840 w 53102"/>
                <a:gd name="connsiteY16" fmla="*/ 35331 h 43219"/>
                <a:gd name="connsiteX17" fmla="*/ 1146 w 53102"/>
                <a:gd name="connsiteY17" fmla="*/ 31109 h 43219"/>
                <a:gd name="connsiteX18" fmla="*/ 2149 w 53102"/>
                <a:gd name="connsiteY18" fmla="*/ 25410 h 43219"/>
                <a:gd name="connsiteX19" fmla="*/ 31 w 53102"/>
                <a:gd name="connsiteY19" fmla="*/ 19563 h 43219"/>
                <a:gd name="connsiteX20" fmla="*/ 3899 w 53102"/>
                <a:gd name="connsiteY20" fmla="*/ 14366 h 43219"/>
                <a:gd name="connsiteX21" fmla="*/ 3936 w 53102"/>
                <a:gd name="connsiteY21" fmla="*/ 14229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324 w 53102"/>
                <a:gd name="connsiteY0" fmla="*/ 13583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3052 w 53102"/>
                <a:gd name="connsiteY10" fmla="*/ 23181 h 43219"/>
                <a:gd name="connsiteX11" fmla="*/ 37440 w 53102"/>
                <a:gd name="connsiteY11" fmla="*/ 30063 h 43219"/>
                <a:gd name="connsiteX12" fmla="*/ 35431 w 53102"/>
                <a:gd name="connsiteY12" fmla="*/ 35960 h 43219"/>
                <a:gd name="connsiteX13" fmla="*/ 28591 w 53102"/>
                <a:gd name="connsiteY13" fmla="*/ 36674 h 43219"/>
                <a:gd name="connsiteX14" fmla="*/ 23703 w 53102"/>
                <a:gd name="connsiteY14" fmla="*/ 42965 h 43219"/>
                <a:gd name="connsiteX15" fmla="*/ 16516 w 53102"/>
                <a:gd name="connsiteY15" fmla="*/ 39125 h 43219"/>
                <a:gd name="connsiteX16" fmla="*/ 5840 w 53102"/>
                <a:gd name="connsiteY16" fmla="*/ 35331 h 43219"/>
                <a:gd name="connsiteX17" fmla="*/ 1146 w 53102"/>
                <a:gd name="connsiteY17" fmla="*/ 31109 h 43219"/>
                <a:gd name="connsiteX18" fmla="*/ 2149 w 53102"/>
                <a:gd name="connsiteY18" fmla="*/ 25410 h 43219"/>
                <a:gd name="connsiteX19" fmla="*/ 31 w 53102"/>
                <a:gd name="connsiteY19" fmla="*/ 19563 h 43219"/>
                <a:gd name="connsiteX20" fmla="*/ 3899 w 53102"/>
                <a:gd name="connsiteY20" fmla="*/ 14366 h 43219"/>
                <a:gd name="connsiteX21" fmla="*/ 3324 w 53102"/>
                <a:gd name="connsiteY21" fmla="*/ 13583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324 w 53102"/>
                <a:gd name="connsiteY0" fmla="*/ 13583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3052 w 53102"/>
                <a:gd name="connsiteY10" fmla="*/ 23181 h 43219"/>
                <a:gd name="connsiteX11" fmla="*/ 39645 w 53102"/>
                <a:gd name="connsiteY11" fmla="*/ 31096 h 43219"/>
                <a:gd name="connsiteX12" fmla="*/ 35431 w 53102"/>
                <a:gd name="connsiteY12" fmla="*/ 35960 h 43219"/>
                <a:gd name="connsiteX13" fmla="*/ 28591 w 53102"/>
                <a:gd name="connsiteY13" fmla="*/ 36674 h 43219"/>
                <a:gd name="connsiteX14" fmla="*/ 23703 w 53102"/>
                <a:gd name="connsiteY14" fmla="*/ 42965 h 43219"/>
                <a:gd name="connsiteX15" fmla="*/ 16516 w 53102"/>
                <a:gd name="connsiteY15" fmla="*/ 39125 h 43219"/>
                <a:gd name="connsiteX16" fmla="*/ 5840 w 53102"/>
                <a:gd name="connsiteY16" fmla="*/ 35331 h 43219"/>
                <a:gd name="connsiteX17" fmla="*/ 1146 w 53102"/>
                <a:gd name="connsiteY17" fmla="*/ 31109 h 43219"/>
                <a:gd name="connsiteX18" fmla="*/ 2149 w 53102"/>
                <a:gd name="connsiteY18" fmla="*/ 25410 h 43219"/>
                <a:gd name="connsiteX19" fmla="*/ 31 w 53102"/>
                <a:gd name="connsiteY19" fmla="*/ 19563 h 43219"/>
                <a:gd name="connsiteX20" fmla="*/ 3899 w 53102"/>
                <a:gd name="connsiteY20" fmla="*/ 14366 h 43219"/>
                <a:gd name="connsiteX21" fmla="*/ 3324 w 53102"/>
                <a:gd name="connsiteY21" fmla="*/ 13583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324 w 53102"/>
                <a:gd name="connsiteY0" fmla="*/ 13583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3052 w 53102"/>
                <a:gd name="connsiteY10" fmla="*/ 23181 h 43219"/>
                <a:gd name="connsiteX11" fmla="*/ 39645 w 53102"/>
                <a:gd name="connsiteY11" fmla="*/ 31096 h 43219"/>
                <a:gd name="connsiteX12" fmla="*/ 36656 w 53102"/>
                <a:gd name="connsiteY12" fmla="*/ 37768 h 43219"/>
                <a:gd name="connsiteX13" fmla="*/ 28591 w 53102"/>
                <a:gd name="connsiteY13" fmla="*/ 36674 h 43219"/>
                <a:gd name="connsiteX14" fmla="*/ 23703 w 53102"/>
                <a:gd name="connsiteY14" fmla="*/ 42965 h 43219"/>
                <a:gd name="connsiteX15" fmla="*/ 16516 w 53102"/>
                <a:gd name="connsiteY15" fmla="*/ 39125 h 43219"/>
                <a:gd name="connsiteX16" fmla="*/ 5840 w 53102"/>
                <a:gd name="connsiteY16" fmla="*/ 35331 h 43219"/>
                <a:gd name="connsiteX17" fmla="*/ 1146 w 53102"/>
                <a:gd name="connsiteY17" fmla="*/ 31109 h 43219"/>
                <a:gd name="connsiteX18" fmla="*/ 2149 w 53102"/>
                <a:gd name="connsiteY18" fmla="*/ 25410 h 43219"/>
                <a:gd name="connsiteX19" fmla="*/ 31 w 53102"/>
                <a:gd name="connsiteY19" fmla="*/ 19563 h 43219"/>
                <a:gd name="connsiteX20" fmla="*/ 3899 w 53102"/>
                <a:gd name="connsiteY20" fmla="*/ 14366 h 43219"/>
                <a:gd name="connsiteX21" fmla="*/ 3324 w 53102"/>
                <a:gd name="connsiteY21" fmla="*/ 13583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324 w 53102"/>
                <a:gd name="connsiteY0" fmla="*/ 13583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39645 w 53102"/>
                <a:gd name="connsiteY10" fmla="*/ 31096 h 43219"/>
                <a:gd name="connsiteX11" fmla="*/ 36656 w 53102"/>
                <a:gd name="connsiteY11" fmla="*/ 37768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20" fmla="*/ 3324 w 53102"/>
                <a:gd name="connsiteY20" fmla="*/ 13583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324 w 53102"/>
                <a:gd name="connsiteY0" fmla="*/ 13583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39645 w 53102"/>
                <a:gd name="connsiteY10" fmla="*/ 31096 h 43219"/>
                <a:gd name="connsiteX11" fmla="*/ 36656 w 53102"/>
                <a:gd name="connsiteY11" fmla="*/ 37768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20" fmla="*/ 3324 w 53102"/>
                <a:gd name="connsiteY20" fmla="*/ 13583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324 w 53102"/>
                <a:gd name="connsiteY0" fmla="*/ 13583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39645 w 53102"/>
                <a:gd name="connsiteY10" fmla="*/ 31096 h 43219"/>
                <a:gd name="connsiteX11" fmla="*/ 36656 w 53102"/>
                <a:gd name="connsiteY11" fmla="*/ 37768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20" fmla="*/ 3324 w 53102"/>
                <a:gd name="connsiteY20" fmla="*/ 13583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324 w 53102"/>
                <a:gd name="connsiteY0" fmla="*/ 13583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6656 w 53102"/>
                <a:gd name="connsiteY11" fmla="*/ 37768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20" fmla="*/ 3324 w 53102"/>
                <a:gd name="connsiteY20" fmla="*/ 13583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324 w 53102"/>
                <a:gd name="connsiteY0" fmla="*/ 13583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6656 w 53102"/>
                <a:gd name="connsiteY11" fmla="*/ 37768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20" fmla="*/ 3324 w 53102"/>
                <a:gd name="connsiteY20" fmla="*/ 13583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324 w 53102"/>
                <a:gd name="connsiteY0" fmla="*/ 13583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6656 w 53102"/>
                <a:gd name="connsiteY11" fmla="*/ 37768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20" fmla="*/ 3324 w 53102"/>
                <a:gd name="connsiteY20" fmla="*/ 13583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324 w 53102"/>
                <a:gd name="connsiteY0" fmla="*/ 13583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9351 w 53102"/>
                <a:gd name="connsiteY11" fmla="*/ 36605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20" fmla="*/ 3324 w 53102"/>
                <a:gd name="connsiteY20" fmla="*/ 13583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324 w 53102"/>
                <a:gd name="connsiteY0" fmla="*/ 13583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28591 w 53102"/>
                <a:gd name="connsiteY11" fmla="*/ 36674 h 43219"/>
                <a:gd name="connsiteX12" fmla="*/ 23703 w 53102"/>
                <a:gd name="connsiteY12" fmla="*/ 42965 h 43219"/>
                <a:gd name="connsiteX13" fmla="*/ 16516 w 53102"/>
                <a:gd name="connsiteY13" fmla="*/ 39125 h 43219"/>
                <a:gd name="connsiteX14" fmla="*/ 5840 w 53102"/>
                <a:gd name="connsiteY14" fmla="*/ 35331 h 43219"/>
                <a:gd name="connsiteX15" fmla="*/ 1146 w 53102"/>
                <a:gd name="connsiteY15" fmla="*/ 31109 h 43219"/>
                <a:gd name="connsiteX16" fmla="*/ 2149 w 53102"/>
                <a:gd name="connsiteY16" fmla="*/ 25410 h 43219"/>
                <a:gd name="connsiteX17" fmla="*/ 31 w 53102"/>
                <a:gd name="connsiteY17" fmla="*/ 19563 h 43219"/>
                <a:gd name="connsiteX18" fmla="*/ 3899 w 53102"/>
                <a:gd name="connsiteY18" fmla="*/ 14366 h 43219"/>
                <a:gd name="connsiteX19" fmla="*/ 3324 w 53102"/>
                <a:gd name="connsiteY19" fmla="*/ 13583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324 w 53102"/>
                <a:gd name="connsiteY0" fmla="*/ 13583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7911 w 53102"/>
                <a:gd name="connsiteY11" fmla="*/ 34874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20" fmla="*/ 3324 w 53102"/>
                <a:gd name="connsiteY20" fmla="*/ 13583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324 w 53102"/>
                <a:gd name="connsiteY0" fmla="*/ 13583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7911 w 53102"/>
                <a:gd name="connsiteY11" fmla="*/ 34874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20" fmla="*/ 3324 w 53102"/>
                <a:gd name="connsiteY20" fmla="*/ 13583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324 w 53102"/>
                <a:gd name="connsiteY0" fmla="*/ 13583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7911 w 53102"/>
                <a:gd name="connsiteY11" fmla="*/ 34874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20" fmla="*/ 3324 w 53102"/>
                <a:gd name="connsiteY20" fmla="*/ 13583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324 w 53102"/>
                <a:gd name="connsiteY0" fmla="*/ 13583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7911 w 53102"/>
                <a:gd name="connsiteY11" fmla="*/ 34874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20" fmla="*/ 3324 w 53102"/>
                <a:gd name="connsiteY20" fmla="*/ 13583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324 w 53102"/>
                <a:gd name="connsiteY0" fmla="*/ 13583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7911 w 53102"/>
                <a:gd name="connsiteY11" fmla="*/ 34874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20" fmla="*/ 3324 w 53102"/>
                <a:gd name="connsiteY20" fmla="*/ 13583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899 w 53102"/>
                <a:gd name="connsiteY0" fmla="*/ 14366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7911 w 53102"/>
                <a:gd name="connsiteY11" fmla="*/ 34874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899 w 53102"/>
                <a:gd name="connsiteY0" fmla="*/ 14366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7911 w 53102"/>
                <a:gd name="connsiteY11" fmla="*/ 34874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899 w 53102"/>
                <a:gd name="connsiteY0" fmla="*/ 14366 h 43219"/>
                <a:gd name="connsiteX1" fmla="*/ 14041 w 53102"/>
                <a:gd name="connsiteY1" fmla="*/ 5061 h 43219"/>
                <a:gd name="connsiteX2" fmla="*/ 22492 w 53102"/>
                <a:gd name="connsiteY2" fmla="*/ 3291 h 43219"/>
                <a:gd name="connsiteX3" fmla="*/ 25785 w 53102"/>
                <a:gd name="connsiteY3" fmla="*/ 59 h 43219"/>
                <a:gd name="connsiteX4" fmla="*/ 29869 w 53102"/>
                <a:gd name="connsiteY4" fmla="*/ 2340 h 43219"/>
                <a:gd name="connsiteX5" fmla="*/ 35499 w 53102"/>
                <a:gd name="connsiteY5" fmla="*/ 549 h 43219"/>
                <a:gd name="connsiteX6" fmla="*/ 38354 w 53102"/>
                <a:gd name="connsiteY6" fmla="*/ 5435 h 43219"/>
                <a:gd name="connsiteX7" fmla="*/ 42018 w 53102"/>
                <a:gd name="connsiteY7" fmla="*/ 10177 h 43219"/>
                <a:gd name="connsiteX8" fmla="*/ 41854 w 53102"/>
                <a:gd name="connsiteY8" fmla="*/ 15319 h 43219"/>
                <a:gd name="connsiteX9" fmla="*/ 40992 w 53102"/>
                <a:gd name="connsiteY9" fmla="*/ 26058 h 43219"/>
                <a:gd name="connsiteX10" fmla="*/ 37911 w 53102"/>
                <a:gd name="connsiteY10" fmla="*/ 34874 h 43219"/>
                <a:gd name="connsiteX11" fmla="*/ 28591 w 53102"/>
                <a:gd name="connsiteY11" fmla="*/ 36674 h 43219"/>
                <a:gd name="connsiteX12" fmla="*/ 23703 w 53102"/>
                <a:gd name="connsiteY12" fmla="*/ 42965 h 43219"/>
                <a:gd name="connsiteX13" fmla="*/ 16516 w 53102"/>
                <a:gd name="connsiteY13" fmla="*/ 39125 h 43219"/>
                <a:gd name="connsiteX14" fmla="*/ 5840 w 53102"/>
                <a:gd name="connsiteY14" fmla="*/ 35331 h 43219"/>
                <a:gd name="connsiteX15" fmla="*/ 1146 w 53102"/>
                <a:gd name="connsiteY15" fmla="*/ 31109 h 43219"/>
                <a:gd name="connsiteX16" fmla="*/ 2149 w 53102"/>
                <a:gd name="connsiteY16" fmla="*/ 25410 h 43219"/>
                <a:gd name="connsiteX17" fmla="*/ 31 w 53102"/>
                <a:gd name="connsiteY17" fmla="*/ 19563 h 43219"/>
                <a:gd name="connsiteX18" fmla="*/ 3899 w 53102"/>
                <a:gd name="connsiteY18" fmla="*/ 14366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899 w 53102"/>
                <a:gd name="connsiteY0" fmla="*/ 14366 h 43219"/>
                <a:gd name="connsiteX1" fmla="*/ 7533 w 53102"/>
                <a:gd name="connsiteY1" fmla="*/ 7877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7911 w 53102"/>
                <a:gd name="connsiteY11" fmla="*/ 34874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899 w 53102"/>
                <a:gd name="connsiteY0" fmla="*/ 14366 h 43219"/>
                <a:gd name="connsiteX1" fmla="*/ 7533 w 53102"/>
                <a:gd name="connsiteY1" fmla="*/ 7877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7911 w 53102"/>
                <a:gd name="connsiteY11" fmla="*/ 34874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899 w 53102"/>
                <a:gd name="connsiteY0" fmla="*/ 14366 h 43219"/>
                <a:gd name="connsiteX1" fmla="*/ 7533 w 53102"/>
                <a:gd name="connsiteY1" fmla="*/ 7877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7911 w 53102"/>
                <a:gd name="connsiteY11" fmla="*/ 34874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899 w 53102"/>
                <a:gd name="connsiteY0" fmla="*/ 14366 h 43219"/>
                <a:gd name="connsiteX1" fmla="*/ 7533 w 53102"/>
                <a:gd name="connsiteY1" fmla="*/ 7877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7911 w 53102"/>
                <a:gd name="connsiteY11" fmla="*/ 34874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899 w 53102"/>
                <a:gd name="connsiteY0" fmla="*/ 14366 h 43219"/>
                <a:gd name="connsiteX1" fmla="*/ 7533 w 53102"/>
                <a:gd name="connsiteY1" fmla="*/ 7877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7911 w 53102"/>
                <a:gd name="connsiteY11" fmla="*/ 34874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899 w 53102"/>
                <a:gd name="connsiteY0" fmla="*/ 14366 h 43219"/>
                <a:gd name="connsiteX1" fmla="*/ 7533 w 53102"/>
                <a:gd name="connsiteY1" fmla="*/ 7877 h 43219"/>
                <a:gd name="connsiteX2" fmla="*/ 14279 w 53102"/>
                <a:gd name="connsiteY2" fmla="*/ 5563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7911 w 53102"/>
                <a:gd name="connsiteY11" fmla="*/ 34874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899 w 53102"/>
                <a:gd name="connsiteY0" fmla="*/ 14366 h 43219"/>
                <a:gd name="connsiteX1" fmla="*/ 8009 w 53102"/>
                <a:gd name="connsiteY1" fmla="*/ 8630 h 43219"/>
                <a:gd name="connsiteX2" fmla="*/ 14279 w 53102"/>
                <a:gd name="connsiteY2" fmla="*/ 5563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7911 w 53102"/>
                <a:gd name="connsiteY11" fmla="*/ 34874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899 w 53102"/>
                <a:gd name="connsiteY0" fmla="*/ 14358 h 43211"/>
                <a:gd name="connsiteX1" fmla="*/ 8009 w 53102"/>
                <a:gd name="connsiteY1" fmla="*/ 8622 h 43211"/>
                <a:gd name="connsiteX2" fmla="*/ 14279 w 53102"/>
                <a:gd name="connsiteY2" fmla="*/ 5555 h 43211"/>
                <a:gd name="connsiteX3" fmla="*/ 23087 w 53102"/>
                <a:gd name="connsiteY3" fmla="*/ 3785 h 43211"/>
                <a:gd name="connsiteX4" fmla="*/ 25785 w 53102"/>
                <a:gd name="connsiteY4" fmla="*/ 51 h 43211"/>
                <a:gd name="connsiteX5" fmla="*/ 29869 w 53102"/>
                <a:gd name="connsiteY5" fmla="*/ 2332 h 43211"/>
                <a:gd name="connsiteX6" fmla="*/ 35499 w 53102"/>
                <a:gd name="connsiteY6" fmla="*/ 541 h 43211"/>
                <a:gd name="connsiteX7" fmla="*/ 38354 w 53102"/>
                <a:gd name="connsiteY7" fmla="*/ 5427 h 43211"/>
                <a:gd name="connsiteX8" fmla="*/ 42018 w 53102"/>
                <a:gd name="connsiteY8" fmla="*/ 10169 h 43211"/>
                <a:gd name="connsiteX9" fmla="*/ 41854 w 53102"/>
                <a:gd name="connsiteY9" fmla="*/ 15311 h 43211"/>
                <a:gd name="connsiteX10" fmla="*/ 40992 w 53102"/>
                <a:gd name="connsiteY10" fmla="*/ 26050 h 43211"/>
                <a:gd name="connsiteX11" fmla="*/ 37911 w 53102"/>
                <a:gd name="connsiteY11" fmla="*/ 34866 h 43211"/>
                <a:gd name="connsiteX12" fmla="*/ 28591 w 53102"/>
                <a:gd name="connsiteY12" fmla="*/ 36666 h 43211"/>
                <a:gd name="connsiteX13" fmla="*/ 23703 w 53102"/>
                <a:gd name="connsiteY13" fmla="*/ 42957 h 43211"/>
                <a:gd name="connsiteX14" fmla="*/ 16516 w 53102"/>
                <a:gd name="connsiteY14" fmla="*/ 39117 h 43211"/>
                <a:gd name="connsiteX15" fmla="*/ 5840 w 53102"/>
                <a:gd name="connsiteY15" fmla="*/ 35323 h 43211"/>
                <a:gd name="connsiteX16" fmla="*/ 1146 w 53102"/>
                <a:gd name="connsiteY16" fmla="*/ 31101 h 43211"/>
                <a:gd name="connsiteX17" fmla="*/ 2149 w 53102"/>
                <a:gd name="connsiteY17" fmla="*/ 25402 h 43211"/>
                <a:gd name="connsiteX18" fmla="*/ 31 w 53102"/>
                <a:gd name="connsiteY18" fmla="*/ 19555 h 43211"/>
                <a:gd name="connsiteX19" fmla="*/ 3899 w 53102"/>
                <a:gd name="connsiteY19" fmla="*/ 14358 h 43211"/>
                <a:gd name="connsiteX0" fmla="*/ 5744837 w 5744837"/>
                <a:gd name="connsiteY0" fmla="*/ 414973 h 4433147"/>
                <a:gd name="connsiteX1" fmla="*/ 5621725 w 5744837"/>
                <a:gd name="connsiteY1" fmla="*/ 538085 h 4433147"/>
                <a:gd name="connsiteX2" fmla="*/ 5498613 w 5744837"/>
                <a:gd name="connsiteY2" fmla="*/ 414973 h 4433147"/>
                <a:gd name="connsiteX3" fmla="*/ 5621725 w 5744837"/>
                <a:gd name="connsiteY3" fmla="*/ 291861 h 4433147"/>
                <a:gd name="connsiteX4" fmla="*/ 5744837 w 5744837"/>
                <a:gd name="connsiteY4" fmla="*/ 414973 h 4433147"/>
                <a:gd name="connsiteX0" fmla="*/ 5521939 w 5744837"/>
                <a:gd name="connsiteY0" fmla="*/ 603295 h 4433147"/>
                <a:gd name="connsiteX1" fmla="*/ 5275716 w 5744837"/>
                <a:gd name="connsiteY1" fmla="*/ 849518 h 4433147"/>
                <a:gd name="connsiteX2" fmla="*/ 5029493 w 5744837"/>
                <a:gd name="connsiteY2" fmla="*/ 603295 h 4433147"/>
                <a:gd name="connsiteX3" fmla="*/ 5275716 w 5744837"/>
                <a:gd name="connsiteY3" fmla="*/ 357072 h 4433147"/>
                <a:gd name="connsiteX4" fmla="*/ 5521939 w 5744837"/>
                <a:gd name="connsiteY4" fmla="*/ 603295 h 4433147"/>
                <a:gd name="connsiteX0" fmla="*/ 5082775 w 5744837"/>
                <a:gd name="connsiteY0" fmla="*/ 909322 h 4433147"/>
                <a:gd name="connsiteX1" fmla="*/ 4713440 w 5744837"/>
                <a:gd name="connsiteY1" fmla="*/ 1278657 h 4433147"/>
                <a:gd name="connsiteX2" fmla="*/ 4344105 w 5744837"/>
                <a:gd name="connsiteY2" fmla="*/ 909322 h 4433147"/>
                <a:gd name="connsiteX3" fmla="*/ 4713440 w 5744837"/>
                <a:gd name="connsiteY3" fmla="*/ 539987 h 4433147"/>
                <a:gd name="connsiteX4" fmla="*/ 5082775 w 5744837"/>
                <a:gd name="connsiteY4" fmla="*/ 909322 h 4433147"/>
                <a:gd name="connsiteX0" fmla="*/ 38360 w 53102"/>
                <a:gd name="connsiteY0" fmla="*/ 5277 h 43211"/>
                <a:gd name="connsiteX1" fmla="*/ 38436 w 53102"/>
                <a:gd name="connsiteY1" fmla="*/ 6541 h 43211"/>
                <a:gd name="connsiteX0" fmla="*/ 3899 w 53102"/>
                <a:gd name="connsiteY0" fmla="*/ 14358 h 43211"/>
                <a:gd name="connsiteX1" fmla="*/ 8009 w 53102"/>
                <a:gd name="connsiteY1" fmla="*/ 8622 h 43211"/>
                <a:gd name="connsiteX2" fmla="*/ 14279 w 53102"/>
                <a:gd name="connsiteY2" fmla="*/ 5555 h 43211"/>
                <a:gd name="connsiteX3" fmla="*/ 23087 w 53102"/>
                <a:gd name="connsiteY3" fmla="*/ 3785 h 43211"/>
                <a:gd name="connsiteX4" fmla="*/ 29869 w 53102"/>
                <a:gd name="connsiteY4" fmla="*/ 2332 h 43211"/>
                <a:gd name="connsiteX5" fmla="*/ 35499 w 53102"/>
                <a:gd name="connsiteY5" fmla="*/ 541 h 43211"/>
                <a:gd name="connsiteX6" fmla="*/ 38354 w 53102"/>
                <a:gd name="connsiteY6" fmla="*/ 5427 h 43211"/>
                <a:gd name="connsiteX7" fmla="*/ 42018 w 53102"/>
                <a:gd name="connsiteY7" fmla="*/ 10169 h 43211"/>
                <a:gd name="connsiteX8" fmla="*/ 41854 w 53102"/>
                <a:gd name="connsiteY8" fmla="*/ 15311 h 43211"/>
                <a:gd name="connsiteX9" fmla="*/ 40992 w 53102"/>
                <a:gd name="connsiteY9" fmla="*/ 26050 h 43211"/>
                <a:gd name="connsiteX10" fmla="*/ 37911 w 53102"/>
                <a:gd name="connsiteY10" fmla="*/ 34866 h 43211"/>
                <a:gd name="connsiteX11" fmla="*/ 28591 w 53102"/>
                <a:gd name="connsiteY11" fmla="*/ 36666 h 43211"/>
                <a:gd name="connsiteX12" fmla="*/ 23703 w 53102"/>
                <a:gd name="connsiteY12" fmla="*/ 42957 h 43211"/>
                <a:gd name="connsiteX13" fmla="*/ 16516 w 53102"/>
                <a:gd name="connsiteY13" fmla="*/ 39117 h 43211"/>
                <a:gd name="connsiteX14" fmla="*/ 5840 w 53102"/>
                <a:gd name="connsiteY14" fmla="*/ 35323 h 43211"/>
                <a:gd name="connsiteX15" fmla="*/ 1146 w 53102"/>
                <a:gd name="connsiteY15" fmla="*/ 31101 h 43211"/>
                <a:gd name="connsiteX16" fmla="*/ 2149 w 53102"/>
                <a:gd name="connsiteY16" fmla="*/ 25402 h 43211"/>
                <a:gd name="connsiteX17" fmla="*/ 31 w 53102"/>
                <a:gd name="connsiteY17" fmla="*/ 19555 h 43211"/>
                <a:gd name="connsiteX18" fmla="*/ 3899 w 53102"/>
                <a:gd name="connsiteY18" fmla="*/ 14358 h 43211"/>
                <a:gd name="connsiteX0" fmla="*/ 5744837 w 5744837"/>
                <a:gd name="connsiteY0" fmla="*/ 414973 h 4433147"/>
                <a:gd name="connsiteX1" fmla="*/ 5621725 w 5744837"/>
                <a:gd name="connsiteY1" fmla="*/ 538085 h 4433147"/>
                <a:gd name="connsiteX2" fmla="*/ 5498613 w 5744837"/>
                <a:gd name="connsiteY2" fmla="*/ 414973 h 4433147"/>
                <a:gd name="connsiteX3" fmla="*/ 5621725 w 5744837"/>
                <a:gd name="connsiteY3" fmla="*/ 291861 h 4433147"/>
                <a:gd name="connsiteX4" fmla="*/ 5744837 w 5744837"/>
                <a:gd name="connsiteY4" fmla="*/ 414973 h 4433147"/>
                <a:gd name="connsiteX0" fmla="*/ 5521939 w 5744837"/>
                <a:gd name="connsiteY0" fmla="*/ 603295 h 4433147"/>
                <a:gd name="connsiteX1" fmla="*/ 5275716 w 5744837"/>
                <a:gd name="connsiteY1" fmla="*/ 849518 h 4433147"/>
                <a:gd name="connsiteX2" fmla="*/ 5029493 w 5744837"/>
                <a:gd name="connsiteY2" fmla="*/ 603295 h 4433147"/>
                <a:gd name="connsiteX3" fmla="*/ 5275716 w 5744837"/>
                <a:gd name="connsiteY3" fmla="*/ 357072 h 4433147"/>
                <a:gd name="connsiteX4" fmla="*/ 5521939 w 5744837"/>
                <a:gd name="connsiteY4" fmla="*/ 603295 h 4433147"/>
                <a:gd name="connsiteX0" fmla="*/ 5082775 w 5744837"/>
                <a:gd name="connsiteY0" fmla="*/ 909322 h 4433147"/>
                <a:gd name="connsiteX1" fmla="*/ 4713440 w 5744837"/>
                <a:gd name="connsiteY1" fmla="*/ 1278657 h 4433147"/>
                <a:gd name="connsiteX2" fmla="*/ 4344105 w 5744837"/>
                <a:gd name="connsiteY2" fmla="*/ 909322 h 4433147"/>
                <a:gd name="connsiteX3" fmla="*/ 4713440 w 5744837"/>
                <a:gd name="connsiteY3" fmla="*/ 539987 h 4433147"/>
                <a:gd name="connsiteX4" fmla="*/ 5082775 w 5744837"/>
                <a:gd name="connsiteY4" fmla="*/ 909322 h 4433147"/>
                <a:gd name="connsiteX0" fmla="*/ 38360 w 53102"/>
                <a:gd name="connsiteY0" fmla="*/ 5277 h 43211"/>
                <a:gd name="connsiteX1" fmla="*/ 38436 w 53102"/>
                <a:gd name="connsiteY1" fmla="*/ 6541 h 43211"/>
                <a:gd name="connsiteX0" fmla="*/ 3899 w 53102"/>
                <a:gd name="connsiteY0" fmla="*/ 14358 h 43211"/>
                <a:gd name="connsiteX1" fmla="*/ 8009 w 53102"/>
                <a:gd name="connsiteY1" fmla="*/ 8622 h 43211"/>
                <a:gd name="connsiteX2" fmla="*/ 14279 w 53102"/>
                <a:gd name="connsiteY2" fmla="*/ 5555 h 43211"/>
                <a:gd name="connsiteX3" fmla="*/ 23087 w 53102"/>
                <a:gd name="connsiteY3" fmla="*/ 3785 h 43211"/>
                <a:gd name="connsiteX4" fmla="*/ 29869 w 53102"/>
                <a:gd name="connsiteY4" fmla="*/ 2332 h 43211"/>
                <a:gd name="connsiteX5" fmla="*/ 35499 w 53102"/>
                <a:gd name="connsiteY5" fmla="*/ 541 h 43211"/>
                <a:gd name="connsiteX6" fmla="*/ 38354 w 53102"/>
                <a:gd name="connsiteY6" fmla="*/ 5427 h 43211"/>
                <a:gd name="connsiteX7" fmla="*/ 42018 w 53102"/>
                <a:gd name="connsiteY7" fmla="*/ 10169 h 43211"/>
                <a:gd name="connsiteX8" fmla="*/ 41854 w 53102"/>
                <a:gd name="connsiteY8" fmla="*/ 15311 h 43211"/>
                <a:gd name="connsiteX9" fmla="*/ 40992 w 53102"/>
                <a:gd name="connsiteY9" fmla="*/ 26050 h 43211"/>
                <a:gd name="connsiteX10" fmla="*/ 37911 w 53102"/>
                <a:gd name="connsiteY10" fmla="*/ 34866 h 43211"/>
                <a:gd name="connsiteX11" fmla="*/ 28591 w 53102"/>
                <a:gd name="connsiteY11" fmla="*/ 36666 h 43211"/>
                <a:gd name="connsiteX12" fmla="*/ 23703 w 53102"/>
                <a:gd name="connsiteY12" fmla="*/ 42957 h 43211"/>
                <a:gd name="connsiteX13" fmla="*/ 16516 w 53102"/>
                <a:gd name="connsiteY13" fmla="*/ 39117 h 43211"/>
                <a:gd name="connsiteX14" fmla="*/ 5840 w 53102"/>
                <a:gd name="connsiteY14" fmla="*/ 35323 h 43211"/>
                <a:gd name="connsiteX15" fmla="*/ 1146 w 53102"/>
                <a:gd name="connsiteY15" fmla="*/ 31101 h 43211"/>
                <a:gd name="connsiteX16" fmla="*/ 2149 w 53102"/>
                <a:gd name="connsiteY16" fmla="*/ 25402 h 43211"/>
                <a:gd name="connsiteX17" fmla="*/ 31 w 53102"/>
                <a:gd name="connsiteY17" fmla="*/ 19555 h 43211"/>
                <a:gd name="connsiteX18" fmla="*/ 3899 w 53102"/>
                <a:gd name="connsiteY18" fmla="*/ 14358 h 43211"/>
                <a:gd name="connsiteX0" fmla="*/ 5744837 w 5744837"/>
                <a:gd name="connsiteY0" fmla="*/ 414973 h 4433147"/>
                <a:gd name="connsiteX1" fmla="*/ 5621725 w 5744837"/>
                <a:gd name="connsiteY1" fmla="*/ 538085 h 4433147"/>
                <a:gd name="connsiteX2" fmla="*/ 5498613 w 5744837"/>
                <a:gd name="connsiteY2" fmla="*/ 414973 h 4433147"/>
                <a:gd name="connsiteX3" fmla="*/ 5621725 w 5744837"/>
                <a:gd name="connsiteY3" fmla="*/ 291861 h 4433147"/>
                <a:gd name="connsiteX4" fmla="*/ 5744837 w 5744837"/>
                <a:gd name="connsiteY4" fmla="*/ 414973 h 4433147"/>
                <a:gd name="connsiteX0" fmla="*/ 5521939 w 5744837"/>
                <a:gd name="connsiteY0" fmla="*/ 603295 h 4433147"/>
                <a:gd name="connsiteX1" fmla="*/ 5275716 w 5744837"/>
                <a:gd name="connsiteY1" fmla="*/ 849518 h 4433147"/>
                <a:gd name="connsiteX2" fmla="*/ 5029493 w 5744837"/>
                <a:gd name="connsiteY2" fmla="*/ 603295 h 4433147"/>
                <a:gd name="connsiteX3" fmla="*/ 5275716 w 5744837"/>
                <a:gd name="connsiteY3" fmla="*/ 357072 h 4433147"/>
                <a:gd name="connsiteX4" fmla="*/ 5521939 w 5744837"/>
                <a:gd name="connsiteY4" fmla="*/ 603295 h 4433147"/>
                <a:gd name="connsiteX0" fmla="*/ 5082775 w 5744837"/>
                <a:gd name="connsiteY0" fmla="*/ 909322 h 4433147"/>
                <a:gd name="connsiteX1" fmla="*/ 4713440 w 5744837"/>
                <a:gd name="connsiteY1" fmla="*/ 1278657 h 4433147"/>
                <a:gd name="connsiteX2" fmla="*/ 4344105 w 5744837"/>
                <a:gd name="connsiteY2" fmla="*/ 909322 h 4433147"/>
                <a:gd name="connsiteX3" fmla="*/ 4713440 w 5744837"/>
                <a:gd name="connsiteY3" fmla="*/ 539987 h 4433147"/>
                <a:gd name="connsiteX4" fmla="*/ 5082775 w 5744837"/>
                <a:gd name="connsiteY4" fmla="*/ 909322 h 4433147"/>
                <a:gd name="connsiteX0" fmla="*/ 38360 w 53102"/>
                <a:gd name="connsiteY0" fmla="*/ 5277 h 43211"/>
                <a:gd name="connsiteX1" fmla="*/ 38436 w 53102"/>
                <a:gd name="connsiteY1" fmla="*/ 6541 h 43211"/>
                <a:gd name="connsiteX0" fmla="*/ 3899 w 53102"/>
                <a:gd name="connsiteY0" fmla="*/ 14358 h 43211"/>
                <a:gd name="connsiteX1" fmla="*/ 8009 w 53102"/>
                <a:gd name="connsiteY1" fmla="*/ 8622 h 43211"/>
                <a:gd name="connsiteX2" fmla="*/ 14279 w 53102"/>
                <a:gd name="connsiteY2" fmla="*/ 5555 h 43211"/>
                <a:gd name="connsiteX3" fmla="*/ 23087 w 53102"/>
                <a:gd name="connsiteY3" fmla="*/ 3785 h 43211"/>
                <a:gd name="connsiteX4" fmla="*/ 29869 w 53102"/>
                <a:gd name="connsiteY4" fmla="*/ 2332 h 43211"/>
                <a:gd name="connsiteX5" fmla="*/ 35499 w 53102"/>
                <a:gd name="connsiteY5" fmla="*/ 541 h 43211"/>
                <a:gd name="connsiteX6" fmla="*/ 38354 w 53102"/>
                <a:gd name="connsiteY6" fmla="*/ 5427 h 43211"/>
                <a:gd name="connsiteX7" fmla="*/ 42018 w 53102"/>
                <a:gd name="connsiteY7" fmla="*/ 10169 h 43211"/>
                <a:gd name="connsiteX8" fmla="*/ 41854 w 53102"/>
                <a:gd name="connsiteY8" fmla="*/ 15311 h 43211"/>
                <a:gd name="connsiteX9" fmla="*/ 40992 w 53102"/>
                <a:gd name="connsiteY9" fmla="*/ 26050 h 43211"/>
                <a:gd name="connsiteX10" fmla="*/ 37911 w 53102"/>
                <a:gd name="connsiteY10" fmla="*/ 34866 h 43211"/>
                <a:gd name="connsiteX11" fmla="*/ 28591 w 53102"/>
                <a:gd name="connsiteY11" fmla="*/ 36666 h 43211"/>
                <a:gd name="connsiteX12" fmla="*/ 23703 w 53102"/>
                <a:gd name="connsiteY12" fmla="*/ 42957 h 43211"/>
                <a:gd name="connsiteX13" fmla="*/ 16516 w 53102"/>
                <a:gd name="connsiteY13" fmla="*/ 39117 h 43211"/>
                <a:gd name="connsiteX14" fmla="*/ 5840 w 53102"/>
                <a:gd name="connsiteY14" fmla="*/ 35323 h 43211"/>
                <a:gd name="connsiteX15" fmla="*/ 1146 w 53102"/>
                <a:gd name="connsiteY15" fmla="*/ 31101 h 43211"/>
                <a:gd name="connsiteX16" fmla="*/ 2149 w 53102"/>
                <a:gd name="connsiteY16" fmla="*/ 25402 h 43211"/>
                <a:gd name="connsiteX17" fmla="*/ 31 w 53102"/>
                <a:gd name="connsiteY17" fmla="*/ 19555 h 43211"/>
                <a:gd name="connsiteX18" fmla="*/ 3899 w 53102"/>
                <a:gd name="connsiteY18" fmla="*/ 14358 h 43211"/>
                <a:gd name="connsiteX0" fmla="*/ 5744837 w 5744837"/>
                <a:gd name="connsiteY0" fmla="*/ 414973 h 4433147"/>
                <a:gd name="connsiteX1" fmla="*/ 5621725 w 5744837"/>
                <a:gd name="connsiteY1" fmla="*/ 538085 h 4433147"/>
                <a:gd name="connsiteX2" fmla="*/ 5498613 w 5744837"/>
                <a:gd name="connsiteY2" fmla="*/ 414973 h 4433147"/>
                <a:gd name="connsiteX3" fmla="*/ 5621725 w 5744837"/>
                <a:gd name="connsiteY3" fmla="*/ 291861 h 4433147"/>
                <a:gd name="connsiteX4" fmla="*/ 5744837 w 5744837"/>
                <a:gd name="connsiteY4" fmla="*/ 414973 h 4433147"/>
                <a:gd name="connsiteX0" fmla="*/ 5521939 w 5744837"/>
                <a:gd name="connsiteY0" fmla="*/ 603295 h 4433147"/>
                <a:gd name="connsiteX1" fmla="*/ 5275716 w 5744837"/>
                <a:gd name="connsiteY1" fmla="*/ 849518 h 4433147"/>
                <a:gd name="connsiteX2" fmla="*/ 5029493 w 5744837"/>
                <a:gd name="connsiteY2" fmla="*/ 603295 h 4433147"/>
                <a:gd name="connsiteX3" fmla="*/ 5275716 w 5744837"/>
                <a:gd name="connsiteY3" fmla="*/ 357072 h 4433147"/>
                <a:gd name="connsiteX4" fmla="*/ 5521939 w 5744837"/>
                <a:gd name="connsiteY4" fmla="*/ 603295 h 4433147"/>
                <a:gd name="connsiteX0" fmla="*/ 5082775 w 5744837"/>
                <a:gd name="connsiteY0" fmla="*/ 909322 h 4433147"/>
                <a:gd name="connsiteX1" fmla="*/ 4713440 w 5744837"/>
                <a:gd name="connsiteY1" fmla="*/ 1278657 h 4433147"/>
                <a:gd name="connsiteX2" fmla="*/ 4344105 w 5744837"/>
                <a:gd name="connsiteY2" fmla="*/ 909322 h 4433147"/>
                <a:gd name="connsiteX3" fmla="*/ 4713440 w 5744837"/>
                <a:gd name="connsiteY3" fmla="*/ 539987 h 4433147"/>
                <a:gd name="connsiteX4" fmla="*/ 5082775 w 5744837"/>
                <a:gd name="connsiteY4" fmla="*/ 909322 h 4433147"/>
                <a:gd name="connsiteX0" fmla="*/ 38360 w 53102"/>
                <a:gd name="connsiteY0" fmla="*/ 5277 h 43211"/>
                <a:gd name="connsiteX1" fmla="*/ 38436 w 53102"/>
                <a:gd name="connsiteY1" fmla="*/ 6541 h 43211"/>
                <a:gd name="connsiteX0" fmla="*/ 3899 w 53102"/>
                <a:gd name="connsiteY0" fmla="*/ 14358 h 43211"/>
                <a:gd name="connsiteX1" fmla="*/ 8009 w 53102"/>
                <a:gd name="connsiteY1" fmla="*/ 8622 h 43211"/>
                <a:gd name="connsiteX2" fmla="*/ 14279 w 53102"/>
                <a:gd name="connsiteY2" fmla="*/ 5555 h 43211"/>
                <a:gd name="connsiteX3" fmla="*/ 23087 w 53102"/>
                <a:gd name="connsiteY3" fmla="*/ 3785 h 43211"/>
                <a:gd name="connsiteX4" fmla="*/ 29869 w 53102"/>
                <a:gd name="connsiteY4" fmla="*/ 2332 h 43211"/>
                <a:gd name="connsiteX5" fmla="*/ 35499 w 53102"/>
                <a:gd name="connsiteY5" fmla="*/ 541 h 43211"/>
                <a:gd name="connsiteX6" fmla="*/ 38354 w 53102"/>
                <a:gd name="connsiteY6" fmla="*/ 5427 h 43211"/>
                <a:gd name="connsiteX7" fmla="*/ 42018 w 53102"/>
                <a:gd name="connsiteY7" fmla="*/ 10169 h 43211"/>
                <a:gd name="connsiteX8" fmla="*/ 41854 w 53102"/>
                <a:gd name="connsiteY8" fmla="*/ 15311 h 43211"/>
                <a:gd name="connsiteX9" fmla="*/ 40992 w 53102"/>
                <a:gd name="connsiteY9" fmla="*/ 26050 h 43211"/>
                <a:gd name="connsiteX10" fmla="*/ 37911 w 53102"/>
                <a:gd name="connsiteY10" fmla="*/ 34866 h 43211"/>
                <a:gd name="connsiteX11" fmla="*/ 28591 w 53102"/>
                <a:gd name="connsiteY11" fmla="*/ 36666 h 43211"/>
                <a:gd name="connsiteX12" fmla="*/ 23703 w 53102"/>
                <a:gd name="connsiteY12" fmla="*/ 42957 h 43211"/>
                <a:gd name="connsiteX13" fmla="*/ 16516 w 53102"/>
                <a:gd name="connsiteY13" fmla="*/ 39117 h 43211"/>
                <a:gd name="connsiteX14" fmla="*/ 5840 w 53102"/>
                <a:gd name="connsiteY14" fmla="*/ 35323 h 43211"/>
                <a:gd name="connsiteX15" fmla="*/ 1146 w 53102"/>
                <a:gd name="connsiteY15" fmla="*/ 31101 h 43211"/>
                <a:gd name="connsiteX16" fmla="*/ 2149 w 53102"/>
                <a:gd name="connsiteY16" fmla="*/ 25402 h 43211"/>
                <a:gd name="connsiteX17" fmla="*/ 31 w 53102"/>
                <a:gd name="connsiteY17" fmla="*/ 19555 h 43211"/>
                <a:gd name="connsiteX18" fmla="*/ 3899 w 53102"/>
                <a:gd name="connsiteY18" fmla="*/ 14358 h 43211"/>
                <a:gd name="connsiteX0" fmla="*/ 5744837 w 5744837"/>
                <a:gd name="connsiteY0" fmla="*/ 414973 h 4433147"/>
                <a:gd name="connsiteX1" fmla="*/ 5621725 w 5744837"/>
                <a:gd name="connsiteY1" fmla="*/ 538085 h 4433147"/>
                <a:gd name="connsiteX2" fmla="*/ 5498613 w 5744837"/>
                <a:gd name="connsiteY2" fmla="*/ 414973 h 4433147"/>
                <a:gd name="connsiteX3" fmla="*/ 5621725 w 5744837"/>
                <a:gd name="connsiteY3" fmla="*/ 291861 h 4433147"/>
                <a:gd name="connsiteX4" fmla="*/ 5744837 w 5744837"/>
                <a:gd name="connsiteY4" fmla="*/ 414973 h 4433147"/>
                <a:gd name="connsiteX0" fmla="*/ 5521939 w 5744837"/>
                <a:gd name="connsiteY0" fmla="*/ 603295 h 4433147"/>
                <a:gd name="connsiteX1" fmla="*/ 5275716 w 5744837"/>
                <a:gd name="connsiteY1" fmla="*/ 849518 h 4433147"/>
                <a:gd name="connsiteX2" fmla="*/ 5029493 w 5744837"/>
                <a:gd name="connsiteY2" fmla="*/ 603295 h 4433147"/>
                <a:gd name="connsiteX3" fmla="*/ 5275716 w 5744837"/>
                <a:gd name="connsiteY3" fmla="*/ 357072 h 4433147"/>
                <a:gd name="connsiteX4" fmla="*/ 5521939 w 5744837"/>
                <a:gd name="connsiteY4" fmla="*/ 603295 h 4433147"/>
                <a:gd name="connsiteX0" fmla="*/ 5082775 w 5744837"/>
                <a:gd name="connsiteY0" fmla="*/ 909322 h 4433147"/>
                <a:gd name="connsiteX1" fmla="*/ 4713440 w 5744837"/>
                <a:gd name="connsiteY1" fmla="*/ 1278657 h 4433147"/>
                <a:gd name="connsiteX2" fmla="*/ 4344105 w 5744837"/>
                <a:gd name="connsiteY2" fmla="*/ 909322 h 4433147"/>
                <a:gd name="connsiteX3" fmla="*/ 4713440 w 5744837"/>
                <a:gd name="connsiteY3" fmla="*/ 539987 h 4433147"/>
                <a:gd name="connsiteX4" fmla="*/ 5082775 w 5744837"/>
                <a:gd name="connsiteY4" fmla="*/ 909322 h 4433147"/>
                <a:gd name="connsiteX0" fmla="*/ 38360 w 53102"/>
                <a:gd name="connsiteY0" fmla="*/ 5277 h 43211"/>
                <a:gd name="connsiteX1" fmla="*/ 38436 w 53102"/>
                <a:gd name="connsiteY1" fmla="*/ 6541 h 43211"/>
                <a:gd name="connsiteX0" fmla="*/ 3899 w 53102"/>
                <a:gd name="connsiteY0" fmla="*/ 14358 h 43211"/>
                <a:gd name="connsiteX1" fmla="*/ 8009 w 53102"/>
                <a:gd name="connsiteY1" fmla="*/ 8622 h 43211"/>
                <a:gd name="connsiteX2" fmla="*/ 14279 w 53102"/>
                <a:gd name="connsiteY2" fmla="*/ 5555 h 43211"/>
                <a:gd name="connsiteX3" fmla="*/ 23087 w 53102"/>
                <a:gd name="connsiteY3" fmla="*/ 3785 h 43211"/>
                <a:gd name="connsiteX4" fmla="*/ 29869 w 53102"/>
                <a:gd name="connsiteY4" fmla="*/ 2332 h 43211"/>
                <a:gd name="connsiteX5" fmla="*/ 35499 w 53102"/>
                <a:gd name="connsiteY5" fmla="*/ 541 h 43211"/>
                <a:gd name="connsiteX6" fmla="*/ 38354 w 53102"/>
                <a:gd name="connsiteY6" fmla="*/ 5427 h 43211"/>
                <a:gd name="connsiteX7" fmla="*/ 42018 w 53102"/>
                <a:gd name="connsiteY7" fmla="*/ 10169 h 43211"/>
                <a:gd name="connsiteX8" fmla="*/ 41854 w 53102"/>
                <a:gd name="connsiteY8" fmla="*/ 15311 h 43211"/>
                <a:gd name="connsiteX9" fmla="*/ 40992 w 53102"/>
                <a:gd name="connsiteY9" fmla="*/ 26050 h 43211"/>
                <a:gd name="connsiteX10" fmla="*/ 37911 w 53102"/>
                <a:gd name="connsiteY10" fmla="*/ 34866 h 43211"/>
                <a:gd name="connsiteX11" fmla="*/ 28591 w 53102"/>
                <a:gd name="connsiteY11" fmla="*/ 36666 h 43211"/>
                <a:gd name="connsiteX12" fmla="*/ 23703 w 53102"/>
                <a:gd name="connsiteY12" fmla="*/ 42957 h 43211"/>
                <a:gd name="connsiteX13" fmla="*/ 16516 w 53102"/>
                <a:gd name="connsiteY13" fmla="*/ 39117 h 43211"/>
                <a:gd name="connsiteX14" fmla="*/ 5840 w 53102"/>
                <a:gd name="connsiteY14" fmla="*/ 35323 h 43211"/>
                <a:gd name="connsiteX15" fmla="*/ 1146 w 53102"/>
                <a:gd name="connsiteY15" fmla="*/ 31101 h 43211"/>
                <a:gd name="connsiteX16" fmla="*/ 2149 w 53102"/>
                <a:gd name="connsiteY16" fmla="*/ 25402 h 43211"/>
                <a:gd name="connsiteX17" fmla="*/ 31 w 53102"/>
                <a:gd name="connsiteY17" fmla="*/ 19555 h 43211"/>
                <a:gd name="connsiteX18" fmla="*/ 3899 w 53102"/>
                <a:gd name="connsiteY18" fmla="*/ 14358 h 43211"/>
                <a:gd name="connsiteX0" fmla="*/ 5744837 w 5744837"/>
                <a:gd name="connsiteY0" fmla="*/ 414973 h 4433147"/>
                <a:gd name="connsiteX1" fmla="*/ 5621725 w 5744837"/>
                <a:gd name="connsiteY1" fmla="*/ 538085 h 4433147"/>
                <a:gd name="connsiteX2" fmla="*/ 5498613 w 5744837"/>
                <a:gd name="connsiteY2" fmla="*/ 414973 h 4433147"/>
                <a:gd name="connsiteX3" fmla="*/ 5621725 w 5744837"/>
                <a:gd name="connsiteY3" fmla="*/ 291861 h 4433147"/>
                <a:gd name="connsiteX4" fmla="*/ 5744837 w 5744837"/>
                <a:gd name="connsiteY4" fmla="*/ 414973 h 4433147"/>
                <a:gd name="connsiteX0" fmla="*/ 5521939 w 5744837"/>
                <a:gd name="connsiteY0" fmla="*/ 603295 h 4433147"/>
                <a:gd name="connsiteX1" fmla="*/ 5275716 w 5744837"/>
                <a:gd name="connsiteY1" fmla="*/ 849518 h 4433147"/>
                <a:gd name="connsiteX2" fmla="*/ 5029493 w 5744837"/>
                <a:gd name="connsiteY2" fmla="*/ 603295 h 4433147"/>
                <a:gd name="connsiteX3" fmla="*/ 5275716 w 5744837"/>
                <a:gd name="connsiteY3" fmla="*/ 357072 h 4433147"/>
                <a:gd name="connsiteX4" fmla="*/ 5521939 w 5744837"/>
                <a:gd name="connsiteY4" fmla="*/ 603295 h 4433147"/>
                <a:gd name="connsiteX0" fmla="*/ 5082775 w 5744837"/>
                <a:gd name="connsiteY0" fmla="*/ 909322 h 4433147"/>
                <a:gd name="connsiteX1" fmla="*/ 4713440 w 5744837"/>
                <a:gd name="connsiteY1" fmla="*/ 1278657 h 4433147"/>
                <a:gd name="connsiteX2" fmla="*/ 4344105 w 5744837"/>
                <a:gd name="connsiteY2" fmla="*/ 909322 h 4433147"/>
                <a:gd name="connsiteX3" fmla="*/ 4713440 w 5744837"/>
                <a:gd name="connsiteY3" fmla="*/ 539987 h 4433147"/>
                <a:gd name="connsiteX4" fmla="*/ 5082775 w 5744837"/>
                <a:gd name="connsiteY4" fmla="*/ 909322 h 4433147"/>
                <a:gd name="connsiteX0" fmla="*/ 38360 w 53102"/>
                <a:gd name="connsiteY0" fmla="*/ 5277 h 43211"/>
                <a:gd name="connsiteX1" fmla="*/ 38436 w 53102"/>
                <a:gd name="connsiteY1" fmla="*/ 6541 h 4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102" h="43211">
                  <a:moveTo>
                    <a:pt x="3899" y="14358"/>
                  </a:moveTo>
                  <a:cubicBezTo>
                    <a:pt x="2209" y="11743"/>
                    <a:pt x="3992" y="7848"/>
                    <a:pt x="8009" y="8622"/>
                  </a:cubicBezTo>
                  <a:cubicBezTo>
                    <a:pt x="7862" y="4488"/>
                    <a:pt x="13256" y="2939"/>
                    <a:pt x="14279" y="5555"/>
                  </a:cubicBezTo>
                  <a:cubicBezTo>
                    <a:pt x="15952" y="1262"/>
                    <a:pt x="21140" y="877"/>
                    <a:pt x="23087" y="3785"/>
                  </a:cubicBezTo>
                  <a:cubicBezTo>
                    <a:pt x="23662" y="361"/>
                    <a:pt x="28633" y="-14"/>
                    <a:pt x="29869" y="2332"/>
                  </a:cubicBezTo>
                  <a:cubicBezTo>
                    <a:pt x="31251" y="118"/>
                    <a:pt x="33537" y="-609"/>
                    <a:pt x="35499" y="541"/>
                  </a:cubicBezTo>
                  <a:cubicBezTo>
                    <a:pt x="36994" y="1417"/>
                    <a:pt x="38066" y="3251"/>
                    <a:pt x="38354" y="5427"/>
                  </a:cubicBezTo>
                  <a:cubicBezTo>
                    <a:pt x="40082" y="6069"/>
                    <a:pt x="41458" y="7849"/>
                    <a:pt x="42018" y="10169"/>
                  </a:cubicBezTo>
                  <a:cubicBezTo>
                    <a:pt x="42425" y="11853"/>
                    <a:pt x="42367" y="13682"/>
                    <a:pt x="41854" y="15311"/>
                  </a:cubicBezTo>
                  <a:cubicBezTo>
                    <a:pt x="45624" y="15051"/>
                    <a:pt x="46145" y="26441"/>
                    <a:pt x="40992" y="26050"/>
                  </a:cubicBezTo>
                  <a:cubicBezTo>
                    <a:pt x="43254" y="29137"/>
                    <a:pt x="42550" y="35164"/>
                    <a:pt x="37911" y="34866"/>
                  </a:cubicBezTo>
                  <a:cubicBezTo>
                    <a:pt x="37314" y="39606"/>
                    <a:pt x="30816" y="40312"/>
                    <a:pt x="28591" y="36666"/>
                  </a:cubicBezTo>
                  <a:cubicBezTo>
                    <a:pt x="27896" y="39799"/>
                    <a:pt x="26035" y="42194"/>
                    <a:pt x="23703" y="42957"/>
                  </a:cubicBezTo>
                  <a:cubicBezTo>
                    <a:pt x="20955" y="43856"/>
                    <a:pt x="18087" y="42324"/>
                    <a:pt x="16516" y="39117"/>
                  </a:cubicBezTo>
                  <a:cubicBezTo>
                    <a:pt x="12808" y="42161"/>
                    <a:pt x="7992" y="40450"/>
                    <a:pt x="5840" y="35323"/>
                  </a:cubicBezTo>
                  <a:cubicBezTo>
                    <a:pt x="3726" y="35660"/>
                    <a:pt x="1741" y="33875"/>
                    <a:pt x="1146" y="31101"/>
                  </a:cubicBezTo>
                  <a:cubicBezTo>
                    <a:pt x="715" y="29094"/>
                    <a:pt x="1096" y="26928"/>
                    <a:pt x="2149" y="25402"/>
                  </a:cubicBezTo>
                  <a:cubicBezTo>
                    <a:pt x="655" y="24205"/>
                    <a:pt x="-177" y="21908"/>
                    <a:pt x="31" y="19555"/>
                  </a:cubicBezTo>
                  <a:cubicBezTo>
                    <a:pt x="275" y="16800"/>
                    <a:pt x="1881" y="14642"/>
                    <a:pt x="3899" y="14358"/>
                  </a:cubicBezTo>
                  <a:close/>
                </a:path>
                <a:path w="5744837" h="4433147">
                  <a:moveTo>
                    <a:pt x="5744837" y="414973"/>
                  </a:moveTo>
                  <a:cubicBezTo>
                    <a:pt x="5744837" y="482966"/>
                    <a:pt x="5689718" y="538085"/>
                    <a:pt x="5621725" y="538085"/>
                  </a:cubicBezTo>
                  <a:cubicBezTo>
                    <a:pt x="5553732" y="538085"/>
                    <a:pt x="5498613" y="482966"/>
                    <a:pt x="5498613" y="414973"/>
                  </a:cubicBezTo>
                  <a:cubicBezTo>
                    <a:pt x="5498613" y="346980"/>
                    <a:pt x="5553732" y="291861"/>
                    <a:pt x="5621725" y="291861"/>
                  </a:cubicBezTo>
                  <a:cubicBezTo>
                    <a:pt x="5689718" y="291861"/>
                    <a:pt x="5744837" y="346980"/>
                    <a:pt x="5744837" y="414973"/>
                  </a:cubicBezTo>
                  <a:close/>
                </a:path>
                <a:path w="5744837" h="4433147">
                  <a:moveTo>
                    <a:pt x="5521939" y="603295"/>
                  </a:moveTo>
                  <a:cubicBezTo>
                    <a:pt x="5521939" y="739280"/>
                    <a:pt x="5411701" y="849518"/>
                    <a:pt x="5275716" y="849518"/>
                  </a:cubicBezTo>
                  <a:cubicBezTo>
                    <a:pt x="5139731" y="849518"/>
                    <a:pt x="5029493" y="739280"/>
                    <a:pt x="5029493" y="603295"/>
                  </a:cubicBezTo>
                  <a:cubicBezTo>
                    <a:pt x="5029493" y="467310"/>
                    <a:pt x="5139731" y="357072"/>
                    <a:pt x="5275716" y="357072"/>
                  </a:cubicBezTo>
                  <a:cubicBezTo>
                    <a:pt x="5411701" y="357072"/>
                    <a:pt x="5521939" y="467310"/>
                    <a:pt x="5521939" y="603295"/>
                  </a:cubicBezTo>
                  <a:close/>
                </a:path>
                <a:path w="5744837" h="4433147">
                  <a:moveTo>
                    <a:pt x="5082775" y="909322"/>
                  </a:moveTo>
                  <a:cubicBezTo>
                    <a:pt x="5082775" y="1113300"/>
                    <a:pt x="4917418" y="1278657"/>
                    <a:pt x="4713440" y="1278657"/>
                  </a:cubicBezTo>
                  <a:cubicBezTo>
                    <a:pt x="4509462" y="1278657"/>
                    <a:pt x="4344105" y="1113300"/>
                    <a:pt x="4344105" y="909322"/>
                  </a:cubicBezTo>
                  <a:cubicBezTo>
                    <a:pt x="4344105" y="705344"/>
                    <a:pt x="4509462" y="539987"/>
                    <a:pt x="4713440" y="539987"/>
                  </a:cubicBezTo>
                  <a:cubicBezTo>
                    <a:pt x="4917418" y="539987"/>
                    <a:pt x="5082775" y="705344"/>
                    <a:pt x="5082775" y="909322"/>
                  </a:cubicBezTo>
                  <a:close/>
                </a:path>
                <a:path w="53102" h="43211" fill="none" extrusionOk="0">
                  <a:moveTo>
                    <a:pt x="38360" y="5277"/>
                  </a:moveTo>
                  <a:cubicBezTo>
                    <a:pt x="38415" y="5694"/>
                    <a:pt x="38441" y="6117"/>
                    <a:pt x="38436" y="6541"/>
                  </a:cubicBezTo>
                </a:path>
              </a:pathLst>
            </a:custGeom>
            <a:noFill/>
            <a:ln w="38100">
              <a:solidFill>
                <a:srgbClr val="00CC99"/>
              </a:solidFill>
              <a:round/>
              <a:headEnd/>
              <a:tailEnd/>
            </a:ln>
            <a:effectLst>
              <a:outerShdw blurRad="38100" dist="63500" dir="2700000" sx="101000" sy="101000" algn="ctr" rotWithShape="0">
                <a:srgbClr val="CC0066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pic>
          <p:nvPicPr>
            <p:cNvPr id="2072" name="Picture 27" descr="C:\Users\mada_1\Desktop\young-girl-walking-poodle-dog-12955991.jpg">
              <a:extLst>
                <a:ext uri="{FF2B5EF4-FFF2-40B4-BE49-F238E27FC236}">
                  <a16:creationId xmlns:a16="http://schemas.microsoft.com/office/drawing/2014/main" id="{6AD69A19-58C8-4672-9AFF-BAC18BF4FD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0063" y="3429000"/>
              <a:ext cx="927100" cy="1208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3" name="Picture 12">
              <a:extLst>
                <a:ext uri="{FF2B5EF4-FFF2-40B4-BE49-F238E27FC236}">
                  <a16:creationId xmlns:a16="http://schemas.microsoft.com/office/drawing/2014/main" id="{5F83BD54-C41A-418B-82E6-7BBCBBEEF8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7"/>
            <a:stretch>
              <a:fillRect/>
            </a:stretch>
          </p:blipFill>
          <p:spPr bwMode="auto">
            <a:xfrm>
              <a:off x="2984500" y="4292600"/>
              <a:ext cx="423863" cy="401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F4D71"/>
                    </a:outerShdw>
                  </a:effectLst>
                </a14:hiddenEffects>
              </a:ext>
            </a:extLst>
          </p:spPr>
        </p:pic>
      </p:grpSp>
      <p:pic>
        <p:nvPicPr>
          <p:cNvPr id="2075" name="Picture 27">
            <a:extLst>
              <a:ext uri="{FF2B5EF4-FFF2-40B4-BE49-F238E27FC236}">
                <a16:creationId xmlns:a16="http://schemas.microsoft.com/office/drawing/2014/main" id="{897DDEFC-697E-4255-9367-D9F1EC229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5" t="14835" r="20387" b="44814"/>
          <a:stretch>
            <a:fillRect/>
          </a:stretch>
        </p:blipFill>
        <p:spPr bwMode="auto">
          <a:xfrm>
            <a:off x="1943101" y="5756275"/>
            <a:ext cx="1033463" cy="61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5526434"/>
      </p:ext>
    </p:extLst>
  </p:cSld>
  <p:clrMapOvr>
    <a:masterClrMapping/>
  </p:clrMapOvr>
  <p:transition spd="slow" advTm="7188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kietka 1">
            <a:extLst>
              <a:ext uri="{FF2B5EF4-FFF2-40B4-BE49-F238E27FC236}">
                <a16:creationId xmlns:a16="http://schemas.microsoft.com/office/drawing/2014/main" id="{71F70318-C24D-40A8-8C96-C11BFBC0B8E1}"/>
              </a:ext>
            </a:extLst>
          </p:cNvPr>
          <p:cNvSpPr/>
          <p:nvPr/>
        </p:nvSpPr>
        <p:spPr>
          <a:xfrm>
            <a:off x="1776414" y="260350"/>
            <a:ext cx="8639175" cy="6337300"/>
          </a:xfrm>
          <a:prstGeom prst="plaque">
            <a:avLst>
              <a:gd name="adj" fmla="val 9351"/>
            </a:avLst>
          </a:prstGeom>
          <a:solidFill>
            <a:schemeClr val="bg1"/>
          </a:solidFill>
          <a:ln w="7620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CB7A7999-DA65-4EB6-8F89-76076E069645}"/>
              </a:ext>
            </a:extLst>
          </p:cNvPr>
          <p:cNvSpPr/>
          <p:nvPr/>
        </p:nvSpPr>
        <p:spPr>
          <a:xfrm>
            <a:off x="2518633" y="4986713"/>
            <a:ext cx="1260000" cy="1260000"/>
          </a:xfrm>
          <a:prstGeom prst="rect">
            <a:avLst/>
          </a:prstGeom>
          <a:solidFill>
            <a:schemeClr val="bg1"/>
          </a:solidFill>
          <a:ln w="7620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grpSp>
        <p:nvGrpSpPr>
          <p:cNvPr id="26" name="Grupa 25">
            <a:extLst>
              <a:ext uri="{FF2B5EF4-FFF2-40B4-BE49-F238E27FC236}">
                <a16:creationId xmlns:a16="http://schemas.microsoft.com/office/drawing/2014/main" id="{032DBB6D-F91C-4B33-99BF-B720F4C448C2}"/>
              </a:ext>
            </a:extLst>
          </p:cNvPr>
          <p:cNvGrpSpPr/>
          <p:nvPr/>
        </p:nvGrpSpPr>
        <p:grpSpPr>
          <a:xfrm>
            <a:off x="2518633" y="2091775"/>
            <a:ext cx="1260000" cy="1260000"/>
            <a:chOff x="3011883" y="2691702"/>
            <a:chExt cx="1440001" cy="1440000"/>
          </a:xfrm>
          <a:effectLst>
            <a:outerShdw blurRad="25400" dist="50800" dir="2700000" algn="tl" rotWithShape="0">
              <a:srgbClr val="00CC99"/>
            </a:outerShdw>
          </a:effectLst>
        </p:grpSpPr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020E70BF-1F8E-415A-8044-7B8E266E897C}"/>
                </a:ext>
              </a:extLst>
            </p:cNvPr>
            <p:cNvSpPr/>
            <p:nvPr/>
          </p:nvSpPr>
          <p:spPr>
            <a:xfrm>
              <a:off x="3011882" y="2691701"/>
              <a:ext cx="1440000" cy="14400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pic>
          <p:nvPicPr>
            <p:cNvPr id="5" name="Picture 5" descr="volleyball-749">
              <a:extLst>
                <a:ext uri="{FF2B5EF4-FFF2-40B4-BE49-F238E27FC236}">
                  <a16:creationId xmlns:a16="http://schemas.microsoft.com/office/drawing/2014/main" id="{504CC4CA-8636-4C25-BE40-04B56B5520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59405">
              <a:off x="3231819" y="2773526"/>
              <a:ext cx="1000125" cy="127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upa 23">
            <a:extLst>
              <a:ext uri="{FF2B5EF4-FFF2-40B4-BE49-F238E27FC236}">
                <a16:creationId xmlns:a16="http://schemas.microsoft.com/office/drawing/2014/main" id="{6B234D0C-FB0D-4F46-8677-A1FDC0D12336}"/>
              </a:ext>
            </a:extLst>
          </p:cNvPr>
          <p:cNvGrpSpPr/>
          <p:nvPr/>
        </p:nvGrpSpPr>
        <p:grpSpPr>
          <a:xfrm>
            <a:off x="2518633" y="611287"/>
            <a:ext cx="1260000" cy="1260000"/>
            <a:chOff x="6348302" y="2691703"/>
            <a:chExt cx="1440000" cy="1440001"/>
          </a:xfrm>
          <a:effectLst>
            <a:outerShdw blurRad="25400" dist="50800" dir="2700000" algn="tl" rotWithShape="0">
              <a:srgbClr val="00CC99"/>
            </a:outerShdw>
          </a:effectLst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CAE22C19-13ED-4F3C-9113-39FE183C32B6}"/>
                </a:ext>
              </a:extLst>
            </p:cNvPr>
            <p:cNvSpPr/>
            <p:nvPr/>
          </p:nvSpPr>
          <p:spPr>
            <a:xfrm>
              <a:off x="6348302" y="2691703"/>
              <a:ext cx="1440000" cy="144000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pic>
          <p:nvPicPr>
            <p:cNvPr id="13" name="Picture 4" descr="fishing">
              <a:extLst>
                <a:ext uri="{FF2B5EF4-FFF2-40B4-BE49-F238E27FC236}">
                  <a16:creationId xmlns:a16="http://schemas.microsoft.com/office/drawing/2014/main" id="{0FCB0F46-4D25-43CA-A0E3-8C3891B02A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6334" y="2801308"/>
              <a:ext cx="1023937" cy="122078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upa 26">
            <a:extLst>
              <a:ext uri="{FF2B5EF4-FFF2-40B4-BE49-F238E27FC236}">
                <a16:creationId xmlns:a16="http://schemas.microsoft.com/office/drawing/2014/main" id="{24F9FDAC-CB70-4051-B0AC-70576A0FD407}"/>
              </a:ext>
            </a:extLst>
          </p:cNvPr>
          <p:cNvGrpSpPr/>
          <p:nvPr/>
        </p:nvGrpSpPr>
        <p:grpSpPr>
          <a:xfrm>
            <a:off x="2518633" y="3539420"/>
            <a:ext cx="1260000" cy="1260000"/>
            <a:chOff x="3004665" y="4393233"/>
            <a:chExt cx="1440000" cy="1452135"/>
          </a:xfrm>
          <a:effectLst>
            <a:outerShdw blurRad="25400" dist="50800" dir="2700000" algn="tl" rotWithShape="0">
              <a:srgbClr val="00CC99"/>
            </a:outerShdw>
          </a:effectLst>
        </p:grpSpPr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354DC9B5-89AB-4D73-B5FA-50AEE7676DE0}"/>
                </a:ext>
              </a:extLst>
            </p:cNvPr>
            <p:cNvSpPr/>
            <p:nvPr/>
          </p:nvSpPr>
          <p:spPr>
            <a:xfrm>
              <a:off x="3004665" y="4393233"/>
              <a:ext cx="1440000" cy="14400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pic>
          <p:nvPicPr>
            <p:cNvPr id="20" name="Picture 27" descr="C:\Users\mada_1\Desktop\young-girl-walking-poodle-dog-12955991.jpg">
              <a:extLst>
                <a:ext uri="{FF2B5EF4-FFF2-40B4-BE49-F238E27FC236}">
                  <a16:creationId xmlns:a16="http://schemas.microsoft.com/office/drawing/2014/main" id="{36BCB648-25D0-42B5-AC9C-73B54E89CF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8416" y="4430093"/>
              <a:ext cx="1086931" cy="1415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Prostokąt 30">
            <a:extLst>
              <a:ext uri="{FF2B5EF4-FFF2-40B4-BE49-F238E27FC236}">
                <a16:creationId xmlns:a16="http://schemas.microsoft.com/office/drawing/2014/main" id="{974B5E3F-2A10-4752-8054-97028AE32820}"/>
              </a:ext>
            </a:extLst>
          </p:cNvPr>
          <p:cNvSpPr/>
          <p:nvPr/>
        </p:nvSpPr>
        <p:spPr>
          <a:xfrm>
            <a:off x="4081698" y="887345"/>
            <a:ext cx="4827858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CC0066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Amy likes fishing</a:t>
            </a: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CC0066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12700" dist="50800" dir="19200000" algn="tl" rotWithShape="0">
                    <a:srgbClr val="820041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.</a:t>
            </a:r>
            <a:endParaRPr kumimoji="0" lang="pl-PL" sz="4000" b="1" i="0" u="none" strike="noStrike" kern="1200" cap="none" spc="0" normalizeH="0" baseline="0" noProof="0" dirty="0">
              <a:ln w="6350" cmpd="sng">
                <a:solidFill>
                  <a:srgbClr val="CC0066"/>
                </a:solidFill>
                <a:prstDash val="solid"/>
              </a:ln>
              <a:solidFill>
                <a:srgbClr val="00CC99"/>
              </a:solidFill>
              <a:effectLst>
                <a:outerShdw blurRad="12700" dist="50800" dir="19200000" algn="tl" rotWithShape="0">
                  <a:srgbClr val="820041"/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id="{92B243A6-4A45-4385-BD79-CFCF27F9A88F}"/>
              </a:ext>
            </a:extLst>
          </p:cNvPr>
          <p:cNvSpPr/>
          <p:nvPr/>
        </p:nvSpPr>
        <p:spPr>
          <a:xfrm>
            <a:off x="4081698" y="2060055"/>
            <a:ext cx="4827858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00CC99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50800" dir="19200000" algn="tl" rotWithShape="0">
                    <a:srgbClr val="00CC99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Amy likes playing volleyball.</a:t>
            </a:r>
            <a:endParaRPr kumimoji="0" lang="pl-PL" sz="4000" b="1" i="0" u="none" strike="noStrike" kern="1200" cap="none" spc="0" normalizeH="0" baseline="0" noProof="0" dirty="0">
              <a:ln w="6350" cmpd="sng">
                <a:solidFill>
                  <a:srgbClr val="00CC99"/>
                </a:solidFill>
                <a:prstDash val="solid"/>
              </a:ln>
              <a:solidFill>
                <a:srgbClr val="CC0066"/>
              </a:solidFill>
              <a:effectLst>
                <a:outerShdw blurRad="12700" dist="50800" dir="19200000" algn="tl" rotWithShape="0">
                  <a:srgbClr val="00CC99"/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4C8529EB-56E8-47B9-A4B2-000E2FAB28C2}"/>
              </a:ext>
            </a:extLst>
          </p:cNvPr>
          <p:cNvSpPr/>
          <p:nvPr/>
        </p:nvSpPr>
        <p:spPr>
          <a:xfrm>
            <a:off x="4081698" y="3523692"/>
            <a:ext cx="4827858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CC0066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Amy doesn’t like walking her dog</a:t>
            </a: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CC0066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12700" dist="50800" dir="19200000" algn="tl" rotWithShape="0">
                    <a:srgbClr val="820041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.</a:t>
            </a:r>
            <a:endParaRPr kumimoji="0" lang="pl-PL" sz="4000" b="1" i="0" u="none" strike="noStrike" kern="1200" cap="none" spc="0" normalizeH="0" baseline="0" noProof="0" dirty="0">
              <a:ln w="6350" cmpd="sng">
                <a:solidFill>
                  <a:srgbClr val="CC0066"/>
                </a:solidFill>
                <a:prstDash val="solid"/>
              </a:ln>
              <a:solidFill>
                <a:srgbClr val="00CC99"/>
              </a:solidFill>
              <a:effectLst>
                <a:outerShdw blurRad="12700" dist="50800" dir="19200000" algn="tl" rotWithShape="0">
                  <a:srgbClr val="820041"/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85B6C271-75E6-4D9A-AC52-97526081C5A1}"/>
              </a:ext>
            </a:extLst>
          </p:cNvPr>
          <p:cNvSpPr/>
          <p:nvPr/>
        </p:nvSpPr>
        <p:spPr>
          <a:xfrm>
            <a:off x="4081698" y="4954994"/>
            <a:ext cx="4827858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00CC99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50800" dir="19200000" algn="tl" rotWithShape="0">
                    <a:srgbClr val="00CC99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Amy doesn’t </a:t>
            </a:r>
            <a:r>
              <a:rPr kumimoji="0" lang="es-ES" sz="4000" b="1" i="0" u="none" strike="noStrike" kern="1200" cap="none" spc="0" normalizeH="0" baseline="0" noProof="0" dirty="0" err="1">
                <a:ln w="6350" cmpd="sng">
                  <a:solidFill>
                    <a:srgbClr val="00CC99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50800" dir="19200000" algn="tl" rotWithShape="0">
                    <a:srgbClr val="00CC99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like</a:t>
            </a: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00CC99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50800" dir="19200000" algn="tl" rotWithShape="0">
                    <a:srgbClr val="00CC99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 w="6350" cmpd="sng">
                  <a:solidFill>
                    <a:srgbClr val="00CC99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50800" dir="19200000" algn="tl" rotWithShape="0">
                    <a:srgbClr val="00CC99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swimming</a:t>
            </a: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00CC99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50800" dir="19200000" algn="tl" rotWithShape="0">
                    <a:srgbClr val="00CC99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.</a:t>
            </a:r>
            <a:endParaRPr kumimoji="0" lang="pl-PL" sz="4000" b="1" i="0" u="none" strike="noStrike" kern="1200" cap="none" spc="0" normalizeH="0" baseline="0" noProof="0" dirty="0">
              <a:ln w="6350" cmpd="sng">
                <a:solidFill>
                  <a:srgbClr val="00CC99"/>
                </a:solidFill>
                <a:prstDash val="solid"/>
              </a:ln>
              <a:solidFill>
                <a:srgbClr val="CC0066"/>
              </a:solidFill>
              <a:effectLst>
                <a:outerShdw blurRad="12700" dist="50800" dir="19200000" algn="tl" rotWithShape="0">
                  <a:srgbClr val="00CC99"/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pic>
        <p:nvPicPr>
          <p:cNvPr id="3083" name="Picture 2">
            <a:extLst>
              <a:ext uri="{FF2B5EF4-FFF2-40B4-BE49-F238E27FC236}">
                <a16:creationId xmlns:a16="http://schemas.microsoft.com/office/drawing/2014/main" id="{E0A7E788-EB67-4B1A-A316-69A36E7E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0" t="20198" r="18544" b="30597"/>
          <a:stretch>
            <a:fillRect/>
          </a:stretch>
        </p:blipFill>
        <p:spPr bwMode="auto">
          <a:xfrm>
            <a:off x="9367839" y="803276"/>
            <a:ext cx="7143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3">
            <a:extLst>
              <a:ext uri="{FF2B5EF4-FFF2-40B4-BE49-F238E27FC236}">
                <a16:creationId xmlns:a16="http://schemas.microsoft.com/office/drawing/2014/main" id="{CEC3E540-0C49-4680-9A64-77BF8105C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2" t="17018" r="22305" b="28377"/>
          <a:stretch>
            <a:fillRect/>
          </a:stretch>
        </p:blipFill>
        <p:spPr bwMode="auto">
          <a:xfrm>
            <a:off x="8688388" y="803276"/>
            <a:ext cx="6794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2">
            <a:extLst>
              <a:ext uri="{FF2B5EF4-FFF2-40B4-BE49-F238E27FC236}">
                <a16:creationId xmlns:a16="http://schemas.microsoft.com/office/drawing/2014/main" id="{DDE71DCD-0719-41E7-ABE6-6A672AFE8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0" t="20198" r="18544" b="30597"/>
          <a:stretch>
            <a:fillRect/>
          </a:stretch>
        </p:blipFill>
        <p:spPr bwMode="auto">
          <a:xfrm>
            <a:off x="9367839" y="2311401"/>
            <a:ext cx="71437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3">
            <a:extLst>
              <a:ext uri="{FF2B5EF4-FFF2-40B4-BE49-F238E27FC236}">
                <a16:creationId xmlns:a16="http://schemas.microsoft.com/office/drawing/2014/main" id="{4BAEFEEB-D0EB-4E0F-8406-F12D078C7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2" t="17018" r="22305" b="28377"/>
          <a:stretch>
            <a:fillRect/>
          </a:stretch>
        </p:blipFill>
        <p:spPr bwMode="auto">
          <a:xfrm>
            <a:off x="8688388" y="2311401"/>
            <a:ext cx="6794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2">
            <a:extLst>
              <a:ext uri="{FF2B5EF4-FFF2-40B4-BE49-F238E27FC236}">
                <a16:creationId xmlns:a16="http://schemas.microsoft.com/office/drawing/2014/main" id="{5A1AA936-888C-4E0B-A483-57CFC5714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0" t="20198" r="18544" b="30597"/>
          <a:stretch>
            <a:fillRect/>
          </a:stretch>
        </p:blipFill>
        <p:spPr bwMode="auto">
          <a:xfrm>
            <a:off x="9367839" y="3724276"/>
            <a:ext cx="7143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3">
            <a:extLst>
              <a:ext uri="{FF2B5EF4-FFF2-40B4-BE49-F238E27FC236}">
                <a16:creationId xmlns:a16="http://schemas.microsoft.com/office/drawing/2014/main" id="{853F8FCF-AA5B-41A0-A0B1-224DBAF4E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2" t="17018" r="22305" b="28377"/>
          <a:stretch>
            <a:fillRect/>
          </a:stretch>
        </p:blipFill>
        <p:spPr bwMode="auto">
          <a:xfrm>
            <a:off x="8688388" y="3724276"/>
            <a:ext cx="6794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2">
            <a:extLst>
              <a:ext uri="{FF2B5EF4-FFF2-40B4-BE49-F238E27FC236}">
                <a16:creationId xmlns:a16="http://schemas.microsoft.com/office/drawing/2014/main" id="{E46A083F-127D-4081-BD04-1C44DCE60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0" t="20198" r="18544" b="30597"/>
          <a:stretch>
            <a:fillRect/>
          </a:stretch>
        </p:blipFill>
        <p:spPr bwMode="auto">
          <a:xfrm>
            <a:off x="9377364" y="5178426"/>
            <a:ext cx="7143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3">
            <a:extLst>
              <a:ext uri="{FF2B5EF4-FFF2-40B4-BE49-F238E27FC236}">
                <a16:creationId xmlns:a16="http://schemas.microsoft.com/office/drawing/2014/main" id="{D5579984-CF00-447F-B323-284A09A66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2" t="17018" r="22305" b="28377"/>
          <a:stretch>
            <a:fillRect/>
          </a:stretch>
        </p:blipFill>
        <p:spPr bwMode="auto">
          <a:xfrm>
            <a:off x="8697913" y="5178426"/>
            <a:ext cx="6794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A45F115-A706-44A5-9C53-ED0A450BF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5" t="14835" r="20387" b="44814"/>
          <a:stretch>
            <a:fillRect/>
          </a:stretch>
        </p:blipFill>
        <p:spPr bwMode="auto">
          <a:xfrm>
            <a:off x="1524000" y="128588"/>
            <a:ext cx="782638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Obraz 3" descr="Opis: C:\Users\mada_1\Desktop\swimming3.gif">
            <a:extLst>
              <a:ext uri="{FF2B5EF4-FFF2-40B4-BE49-F238E27FC236}">
                <a16:creationId xmlns:a16="http://schemas.microsoft.com/office/drawing/2014/main" id="{8EC22BE4-7DFA-4AB1-BC71-B170235E1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7"/>
          <a:stretch>
            <a:fillRect/>
          </a:stretch>
        </p:blipFill>
        <p:spPr bwMode="auto">
          <a:xfrm rot="21175414">
            <a:off x="2345164" y="5216527"/>
            <a:ext cx="1463675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9282107"/>
      </p:ext>
    </p:extLst>
  </p:cSld>
  <p:clrMapOvr>
    <a:masterClrMapping/>
  </p:clrMapOvr>
  <p:transition spd="slow" advTm="851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925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975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4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7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 nodeType="clickPar">
                      <p:stCondLst>
                        <p:cond delay="0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 nodeType="clickPar">
                      <p:stCondLst>
                        <p:cond delay="0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3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 nodeType="clickPar">
                      <p:stCondLst>
                        <p:cond delay="0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9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0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 nodeType="clickPar">
                      <p:stCondLst>
                        <p:cond delay="0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5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>
            <a:extLst>
              <a:ext uri="{FF2B5EF4-FFF2-40B4-BE49-F238E27FC236}">
                <a16:creationId xmlns:a16="http://schemas.microsoft.com/office/drawing/2014/main" id="{7F2EADC4-B5D7-4449-B6A2-904837767DCC}"/>
              </a:ext>
            </a:extLst>
          </p:cNvPr>
          <p:cNvSpPr/>
          <p:nvPr/>
        </p:nvSpPr>
        <p:spPr>
          <a:xfrm>
            <a:off x="1776414" y="260350"/>
            <a:ext cx="8639175" cy="6337300"/>
          </a:xfrm>
          <a:prstGeom prst="roundRect">
            <a:avLst>
              <a:gd name="adj" fmla="val 1627"/>
            </a:avLst>
          </a:prstGeom>
          <a:solidFill>
            <a:schemeClr val="bg1"/>
          </a:solidFill>
          <a:ln w="7620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5139" name="Picture 3">
            <a:extLst>
              <a:ext uri="{FF2B5EF4-FFF2-40B4-BE49-F238E27FC236}">
                <a16:creationId xmlns:a16="http://schemas.microsoft.com/office/drawing/2014/main" id="{D9C87054-FDA3-43A9-90FD-D5CBBDDFA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3" r="10315" b="30862"/>
          <a:stretch>
            <a:fillRect/>
          </a:stretch>
        </p:blipFill>
        <p:spPr bwMode="auto">
          <a:xfrm>
            <a:off x="4700589" y="5408614"/>
            <a:ext cx="2549525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upa 2">
            <a:extLst>
              <a:ext uri="{FF2B5EF4-FFF2-40B4-BE49-F238E27FC236}">
                <a16:creationId xmlns:a16="http://schemas.microsoft.com/office/drawing/2014/main" id="{58C0E492-30EC-4ABF-8C98-7249C3B4F043}"/>
              </a:ext>
            </a:extLst>
          </p:cNvPr>
          <p:cNvGrpSpPr>
            <a:grpSpLocks/>
          </p:cNvGrpSpPr>
          <p:nvPr/>
        </p:nvGrpSpPr>
        <p:grpSpPr bwMode="auto">
          <a:xfrm>
            <a:off x="4313238" y="1363663"/>
            <a:ext cx="5873750" cy="4456112"/>
            <a:chOff x="2789238" y="1363663"/>
            <a:chExt cx="5873750" cy="4456112"/>
          </a:xfrm>
        </p:grpSpPr>
        <p:pic>
          <p:nvPicPr>
            <p:cNvPr id="5132" name="Picture 3" descr="hiking">
              <a:extLst>
                <a:ext uri="{FF2B5EF4-FFF2-40B4-BE49-F238E27FC236}">
                  <a16:creationId xmlns:a16="http://schemas.microsoft.com/office/drawing/2014/main" id="{93A1C2E9-6F16-4016-91DB-06BE5AC8F1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3941">
              <a:off x="5549900" y="2259013"/>
              <a:ext cx="1071563" cy="101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C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Obraz 5" descr="diving">
              <a:extLst>
                <a:ext uri="{FF2B5EF4-FFF2-40B4-BE49-F238E27FC236}">
                  <a16:creationId xmlns:a16="http://schemas.microsoft.com/office/drawing/2014/main" id="{760C9761-B246-488D-AD15-4D3B8E43A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93266">
              <a:off x="4695825" y="1755775"/>
              <a:ext cx="1270000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C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4" name="Picture 5" descr="kite_flying_1">
              <a:extLst>
                <a:ext uri="{FF2B5EF4-FFF2-40B4-BE49-F238E27FC236}">
                  <a16:creationId xmlns:a16="http://schemas.microsoft.com/office/drawing/2014/main" id="{2AB306C0-48A7-4560-B168-A79BF940F0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653">
              <a:off x="4244975" y="3041650"/>
              <a:ext cx="857250" cy="1100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C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5" name="Picture 6" descr="boat_003">
              <a:extLst>
                <a:ext uri="{FF2B5EF4-FFF2-40B4-BE49-F238E27FC236}">
                  <a16:creationId xmlns:a16="http://schemas.microsoft.com/office/drawing/2014/main" id="{FAEE8413-5C1E-40A9-9705-7030F78698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7649">
              <a:off x="6824663" y="2178050"/>
              <a:ext cx="1289050" cy="836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C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6" name="Picture 8" descr="soccer-clipart-1gif-150x200px">
              <a:extLst>
                <a:ext uri="{FF2B5EF4-FFF2-40B4-BE49-F238E27FC236}">
                  <a16:creationId xmlns:a16="http://schemas.microsoft.com/office/drawing/2014/main" id="{7B498912-E792-4E9B-A6FB-93666117A2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7125" y="3871913"/>
              <a:ext cx="947738" cy="1266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9" descr="travel_017">
              <a:extLst>
                <a:ext uri="{FF2B5EF4-FFF2-40B4-BE49-F238E27FC236}">
                  <a16:creationId xmlns:a16="http://schemas.microsoft.com/office/drawing/2014/main" id="{890DC7B6-C41E-4F60-A266-A75026391D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7625" y="3430588"/>
              <a:ext cx="481013" cy="110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8" name="Picture 7">
              <a:extLst>
                <a:ext uri="{FF2B5EF4-FFF2-40B4-BE49-F238E27FC236}">
                  <a16:creationId xmlns:a16="http://schemas.microsoft.com/office/drawing/2014/main" id="{78D1F894-4429-488C-B426-AFE3FDBB2E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25737" r="27948" b="29063"/>
            <a:stretch>
              <a:fillRect/>
            </a:stretch>
          </p:blipFill>
          <p:spPr bwMode="auto">
            <a:xfrm>
              <a:off x="4876800" y="2232025"/>
              <a:ext cx="349250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F4D71"/>
                    </a:outerShdw>
                  </a:effectLst>
                </a14:hiddenEffects>
              </a:ext>
            </a:extLst>
          </p:spPr>
        </p:pic>
        <p:pic>
          <p:nvPicPr>
            <p:cNvPr id="4" name="Picture 12">
              <a:extLst>
                <a:ext uri="{FF2B5EF4-FFF2-40B4-BE49-F238E27FC236}">
                  <a16:creationId xmlns:a16="http://schemas.microsoft.com/office/drawing/2014/main" id="{8CCF0E29-1B0A-469E-8A39-47A99502F2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7"/>
            <a:stretch>
              <a:fillRect/>
            </a:stretch>
          </p:blipFill>
          <p:spPr bwMode="auto">
            <a:xfrm>
              <a:off x="4157663" y="3070225"/>
              <a:ext cx="382587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F4D71"/>
                    </a:outerShdw>
                  </a:effectLst>
                </a14:hiddenEffects>
              </a:ext>
            </a:extLst>
          </p:spPr>
        </p:pic>
        <p:pic>
          <p:nvPicPr>
            <p:cNvPr id="5140" name="Picture 12">
              <a:extLst>
                <a:ext uri="{FF2B5EF4-FFF2-40B4-BE49-F238E27FC236}">
                  <a16:creationId xmlns:a16="http://schemas.microsoft.com/office/drawing/2014/main" id="{2C2982E8-C60C-475C-89DB-3980FA7658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7"/>
            <a:stretch>
              <a:fillRect/>
            </a:stretch>
          </p:blipFill>
          <p:spPr bwMode="auto">
            <a:xfrm>
              <a:off x="4749800" y="4714875"/>
              <a:ext cx="382588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F4D71"/>
                    </a:outerShdw>
                  </a:effectLst>
                </a14:hiddenEffects>
              </a:ext>
            </a:extLst>
          </p:spPr>
        </p:pic>
        <p:pic>
          <p:nvPicPr>
            <p:cNvPr id="5141" name="Picture 7">
              <a:extLst>
                <a:ext uri="{FF2B5EF4-FFF2-40B4-BE49-F238E27FC236}">
                  <a16:creationId xmlns:a16="http://schemas.microsoft.com/office/drawing/2014/main" id="{DD17A8A1-22CE-48B5-AF7B-090EDA82B7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25737" r="27948" b="29063"/>
            <a:stretch>
              <a:fillRect/>
            </a:stretch>
          </p:blipFill>
          <p:spPr bwMode="auto">
            <a:xfrm>
              <a:off x="6945313" y="1939925"/>
              <a:ext cx="350837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F4D71"/>
                    </a:outerShdw>
                  </a:effectLst>
                </a14:hiddenEffects>
              </a:ext>
            </a:extLst>
          </p:spPr>
        </p:pic>
        <p:pic>
          <p:nvPicPr>
            <p:cNvPr id="5142" name="Picture 7">
              <a:extLst>
                <a:ext uri="{FF2B5EF4-FFF2-40B4-BE49-F238E27FC236}">
                  <a16:creationId xmlns:a16="http://schemas.microsoft.com/office/drawing/2014/main" id="{F0A60DDE-9561-4157-84F8-69D6DBCC17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25737" r="27948" b="29063"/>
            <a:stretch>
              <a:fillRect/>
            </a:stretch>
          </p:blipFill>
          <p:spPr bwMode="auto">
            <a:xfrm>
              <a:off x="8235950" y="3730625"/>
              <a:ext cx="349250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F4D71"/>
                    </a:outerShdw>
                  </a:effectLst>
                </a14:hiddenEffects>
              </a:ext>
            </a:extLst>
          </p:spPr>
        </p:pic>
        <p:pic>
          <p:nvPicPr>
            <p:cNvPr id="5143" name="Picture 12">
              <a:extLst>
                <a:ext uri="{FF2B5EF4-FFF2-40B4-BE49-F238E27FC236}">
                  <a16:creationId xmlns:a16="http://schemas.microsoft.com/office/drawing/2014/main" id="{CB19A59A-EF6F-415B-B20D-B79DCE8162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7"/>
            <a:stretch>
              <a:fillRect/>
            </a:stretch>
          </p:blipFill>
          <p:spPr bwMode="auto">
            <a:xfrm>
              <a:off x="6235700" y="1985963"/>
              <a:ext cx="381000" cy="360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F4D71"/>
                    </a:outerShdw>
                  </a:effectLst>
                </a14:hiddenEffects>
              </a:ext>
            </a:extLst>
          </p:spPr>
        </p:pic>
        <p:pic>
          <p:nvPicPr>
            <p:cNvPr id="5144" name="Picture 12">
              <a:extLst>
                <a:ext uri="{FF2B5EF4-FFF2-40B4-BE49-F238E27FC236}">
                  <a16:creationId xmlns:a16="http://schemas.microsoft.com/office/drawing/2014/main" id="{37749A10-869F-4D6A-9D4A-7343A5AF87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7"/>
            <a:stretch>
              <a:fillRect/>
            </a:stretch>
          </p:blipFill>
          <p:spPr bwMode="auto">
            <a:xfrm>
              <a:off x="6534150" y="4505325"/>
              <a:ext cx="384175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F4D71"/>
                    </a:outerShdw>
                  </a:effectLst>
                </a14:hiddenEffects>
              </a:ext>
            </a:extLst>
          </p:spPr>
        </p:pic>
        <p:sp>
          <p:nvSpPr>
            <p:cNvPr id="27" name="AutoShape 12">
              <a:extLst>
                <a:ext uri="{FF2B5EF4-FFF2-40B4-BE49-F238E27FC236}">
                  <a16:creationId xmlns:a16="http://schemas.microsoft.com/office/drawing/2014/main" id="{E2E29D45-2711-4636-A1AC-CD40FE11B9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121422" flipH="1">
              <a:off x="2789238" y="1363663"/>
              <a:ext cx="5873750" cy="4456112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5740942 w 4673619"/>
                <a:gd name="connsiteY0" fmla="*/ 430260 h 4432019"/>
                <a:gd name="connsiteX1" fmla="*/ 5617830 w 4673619"/>
                <a:gd name="connsiteY1" fmla="*/ 553372 h 4432019"/>
                <a:gd name="connsiteX2" fmla="*/ 5494718 w 4673619"/>
                <a:gd name="connsiteY2" fmla="*/ 430260 h 4432019"/>
                <a:gd name="connsiteX3" fmla="*/ 5617830 w 4673619"/>
                <a:gd name="connsiteY3" fmla="*/ 307148 h 4432019"/>
                <a:gd name="connsiteX4" fmla="*/ 5740942 w 4673619"/>
                <a:gd name="connsiteY4" fmla="*/ 430260 h 4432019"/>
                <a:gd name="connsiteX0" fmla="*/ 5518044 w 4673619"/>
                <a:gd name="connsiteY0" fmla="*/ 618582 h 4432019"/>
                <a:gd name="connsiteX1" fmla="*/ 5271821 w 4673619"/>
                <a:gd name="connsiteY1" fmla="*/ 864805 h 4432019"/>
                <a:gd name="connsiteX2" fmla="*/ 5025598 w 4673619"/>
                <a:gd name="connsiteY2" fmla="*/ 618582 h 4432019"/>
                <a:gd name="connsiteX3" fmla="*/ 5271821 w 4673619"/>
                <a:gd name="connsiteY3" fmla="*/ 372359 h 4432019"/>
                <a:gd name="connsiteX4" fmla="*/ 5518044 w 4673619"/>
                <a:gd name="connsiteY4" fmla="*/ 618582 h 4432019"/>
                <a:gd name="connsiteX0" fmla="*/ 5078880 w 4673619"/>
                <a:gd name="connsiteY0" fmla="*/ 924609 h 4432019"/>
                <a:gd name="connsiteX1" fmla="*/ 4709545 w 4673619"/>
                <a:gd name="connsiteY1" fmla="*/ 1293944 h 4432019"/>
                <a:gd name="connsiteX2" fmla="*/ 4340210 w 4673619"/>
                <a:gd name="connsiteY2" fmla="*/ 924609 h 4432019"/>
                <a:gd name="connsiteX3" fmla="*/ 4709545 w 4673619"/>
                <a:gd name="connsiteY3" fmla="*/ 555274 h 4432019"/>
                <a:gd name="connsiteX4" fmla="*/ 5078880 w 4673619"/>
                <a:gd name="connsiteY4" fmla="*/ 924609 h 4432019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53102"/>
                <a:gd name="connsiteY0" fmla="*/ 14229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3052 w 53102"/>
                <a:gd name="connsiteY10" fmla="*/ 23181 h 43219"/>
                <a:gd name="connsiteX11" fmla="*/ 37440 w 53102"/>
                <a:gd name="connsiteY11" fmla="*/ 30063 h 43219"/>
                <a:gd name="connsiteX12" fmla="*/ 35431 w 53102"/>
                <a:gd name="connsiteY12" fmla="*/ 35960 h 43219"/>
                <a:gd name="connsiteX13" fmla="*/ 28591 w 53102"/>
                <a:gd name="connsiteY13" fmla="*/ 36674 h 43219"/>
                <a:gd name="connsiteX14" fmla="*/ 23703 w 53102"/>
                <a:gd name="connsiteY14" fmla="*/ 42965 h 43219"/>
                <a:gd name="connsiteX15" fmla="*/ 16516 w 53102"/>
                <a:gd name="connsiteY15" fmla="*/ 39125 h 43219"/>
                <a:gd name="connsiteX16" fmla="*/ 5840 w 53102"/>
                <a:gd name="connsiteY16" fmla="*/ 35331 h 43219"/>
                <a:gd name="connsiteX17" fmla="*/ 1146 w 53102"/>
                <a:gd name="connsiteY17" fmla="*/ 31109 h 43219"/>
                <a:gd name="connsiteX18" fmla="*/ 2149 w 53102"/>
                <a:gd name="connsiteY18" fmla="*/ 25410 h 43219"/>
                <a:gd name="connsiteX19" fmla="*/ 31 w 53102"/>
                <a:gd name="connsiteY19" fmla="*/ 19563 h 43219"/>
                <a:gd name="connsiteX20" fmla="*/ 3899 w 53102"/>
                <a:gd name="connsiteY20" fmla="*/ 14366 h 43219"/>
                <a:gd name="connsiteX21" fmla="*/ 3936 w 53102"/>
                <a:gd name="connsiteY21" fmla="*/ 14229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6964 w 53102"/>
                <a:gd name="connsiteY0" fmla="*/ 34758 h 43219"/>
                <a:gd name="connsiteX1" fmla="*/ 5856 w 53102"/>
                <a:gd name="connsiteY1" fmla="*/ 35139 h 43219"/>
                <a:gd name="connsiteX2" fmla="*/ 16514 w 53102"/>
                <a:gd name="connsiteY2" fmla="*/ 38949 h 43219"/>
                <a:gd name="connsiteX3" fmla="*/ 15846 w 53102"/>
                <a:gd name="connsiteY3" fmla="*/ 37209 h 43219"/>
                <a:gd name="connsiteX4" fmla="*/ 28863 w 53102"/>
                <a:gd name="connsiteY4" fmla="*/ 34610 h 43219"/>
                <a:gd name="connsiteX5" fmla="*/ 28596 w 53102"/>
                <a:gd name="connsiteY5" fmla="*/ 36519 h 43219"/>
                <a:gd name="connsiteX6" fmla="*/ 34165 w 53102"/>
                <a:gd name="connsiteY6" fmla="*/ 22813 h 43219"/>
                <a:gd name="connsiteX7" fmla="*/ 37416 w 53102"/>
                <a:gd name="connsiteY7" fmla="*/ 29949 h 43219"/>
                <a:gd name="connsiteX8" fmla="*/ 41834 w 53102"/>
                <a:gd name="connsiteY8" fmla="*/ 15213 h 43219"/>
                <a:gd name="connsiteX9" fmla="*/ 40386 w 53102"/>
                <a:gd name="connsiteY9" fmla="*/ 17889 h 43219"/>
                <a:gd name="connsiteX10" fmla="*/ 38360 w 53102"/>
                <a:gd name="connsiteY10" fmla="*/ 5285 h 43219"/>
                <a:gd name="connsiteX11" fmla="*/ 38436 w 53102"/>
                <a:gd name="connsiteY11" fmla="*/ 6549 h 43219"/>
                <a:gd name="connsiteX12" fmla="*/ 29114 w 53102"/>
                <a:gd name="connsiteY12" fmla="*/ 3811 h 43219"/>
                <a:gd name="connsiteX13" fmla="*/ 29856 w 53102"/>
                <a:gd name="connsiteY13" fmla="*/ 2199 h 43219"/>
                <a:gd name="connsiteX14" fmla="*/ 22177 w 53102"/>
                <a:gd name="connsiteY14" fmla="*/ 4579 h 43219"/>
                <a:gd name="connsiteX15" fmla="*/ 22536 w 53102"/>
                <a:gd name="connsiteY15" fmla="*/ 3189 h 43219"/>
                <a:gd name="connsiteX16" fmla="*/ 14036 w 53102"/>
                <a:gd name="connsiteY16" fmla="*/ 5051 h 43219"/>
                <a:gd name="connsiteX17" fmla="*/ 15336 w 53102"/>
                <a:gd name="connsiteY17" fmla="*/ 6399 h 43219"/>
                <a:gd name="connsiteX18" fmla="*/ 4163 w 53102"/>
                <a:gd name="connsiteY18" fmla="*/ 15648 h 43219"/>
                <a:gd name="connsiteX19" fmla="*/ 3936 w 53102"/>
                <a:gd name="connsiteY19" fmla="*/ 14229 h 43219"/>
                <a:gd name="connsiteX0" fmla="*/ 3936 w 53102"/>
                <a:gd name="connsiteY0" fmla="*/ 14229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3052 w 53102"/>
                <a:gd name="connsiteY10" fmla="*/ 23181 h 43219"/>
                <a:gd name="connsiteX11" fmla="*/ 37440 w 53102"/>
                <a:gd name="connsiteY11" fmla="*/ 30063 h 43219"/>
                <a:gd name="connsiteX12" fmla="*/ 35431 w 53102"/>
                <a:gd name="connsiteY12" fmla="*/ 35960 h 43219"/>
                <a:gd name="connsiteX13" fmla="*/ 28591 w 53102"/>
                <a:gd name="connsiteY13" fmla="*/ 36674 h 43219"/>
                <a:gd name="connsiteX14" fmla="*/ 23703 w 53102"/>
                <a:gd name="connsiteY14" fmla="*/ 42965 h 43219"/>
                <a:gd name="connsiteX15" fmla="*/ 16516 w 53102"/>
                <a:gd name="connsiteY15" fmla="*/ 39125 h 43219"/>
                <a:gd name="connsiteX16" fmla="*/ 5840 w 53102"/>
                <a:gd name="connsiteY16" fmla="*/ 35331 h 43219"/>
                <a:gd name="connsiteX17" fmla="*/ 1146 w 53102"/>
                <a:gd name="connsiteY17" fmla="*/ 31109 h 43219"/>
                <a:gd name="connsiteX18" fmla="*/ 2149 w 53102"/>
                <a:gd name="connsiteY18" fmla="*/ 25410 h 43219"/>
                <a:gd name="connsiteX19" fmla="*/ 31 w 53102"/>
                <a:gd name="connsiteY19" fmla="*/ 19563 h 43219"/>
                <a:gd name="connsiteX20" fmla="*/ 3899 w 53102"/>
                <a:gd name="connsiteY20" fmla="*/ 14366 h 43219"/>
                <a:gd name="connsiteX21" fmla="*/ 3936 w 53102"/>
                <a:gd name="connsiteY21" fmla="*/ 14229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6964 w 53102"/>
                <a:gd name="connsiteY0" fmla="*/ 34758 h 43219"/>
                <a:gd name="connsiteX1" fmla="*/ 5856 w 53102"/>
                <a:gd name="connsiteY1" fmla="*/ 35139 h 43219"/>
                <a:gd name="connsiteX2" fmla="*/ 16514 w 53102"/>
                <a:gd name="connsiteY2" fmla="*/ 38949 h 43219"/>
                <a:gd name="connsiteX3" fmla="*/ 15846 w 53102"/>
                <a:gd name="connsiteY3" fmla="*/ 37209 h 43219"/>
                <a:gd name="connsiteX4" fmla="*/ 28863 w 53102"/>
                <a:gd name="connsiteY4" fmla="*/ 34610 h 43219"/>
                <a:gd name="connsiteX5" fmla="*/ 28596 w 53102"/>
                <a:gd name="connsiteY5" fmla="*/ 36519 h 43219"/>
                <a:gd name="connsiteX6" fmla="*/ 41834 w 53102"/>
                <a:gd name="connsiteY6" fmla="*/ 15213 h 43219"/>
                <a:gd name="connsiteX7" fmla="*/ 40386 w 53102"/>
                <a:gd name="connsiteY7" fmla="*/ 17889 h 43219"/>
                <a:gd name="connsiteX8" fmla="*/ 38360 w 53102"/>
                <a:gd name="connsiteY8" fmla="*/ 5285 h 43219"/>
                <a:gd name="connsiteX9" fmla="*/ 38436 w 53102"/>
                <a:gd name="connsiteY9" fmla="*/ 6549 h 43219"/>
                <a:gd name="connsiteX10" fmla="*/ 29114 w 53102"/>
                <a:gd name="connsiteY10" fmla="*/ 3811 h 43219"/>
                <a:gd name="connsiteX11" fmla="*/ 29856 w 53102"/>
                <a:gd name="connsiteY11" fmla="*/ 2199 h 43219"/>
                <a:gd name="connsiteX12" fmla="*/ 22177 w 53102"/>
                <a:gd name="connsiteY12" fmla="*/ 4579 h 43219"/>
                <a:gd name="connsiteX13" fmla="*/ 22536 w 53102"/>
                <a:gd name="connsiteY13" fmla="*/ 3189 h 43219"/>
                <a:gd name="connsiteX14" fmla="*/ 14036 w 53102"/>
                <a:gd name="connsiteY14" fmla="*/ 5051 h 43219"/>
                <a:gd name="connsiteX15" fmla="*/ 15336 w 53102"/>
                <a:gd name="connsiteY15" fmla="*/ 6399 h 43219"/>
                <a:gd name="connsiteX16" fmla="*/ 4163 w 53102"/>
                <a:gd name="connsiteY16" fmla="*/ 15648 h 43219"/>
                <a:gd name="connsiteX17" fmla="*/ 3936 w 53102"/>
                <a:gd name="connsiteY17" fmla="*/ 14229 h 43219"/>
                <a:gd name="connsiteX0" fmla="*/ 3936 w 53102"/>
                <a:gd name="connsiteY0" fmla="*/ 14229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3052 w 53102"/>
                <a:gd name="connsiteY10" fmla="*/ 23181 h 43219"/>
                <a:gd name="connsiteX11" fmla="*/ 37440 w 53102"/>
                <a:gd name="connsiteY11" fmla="*/ 30063 h 43219"/>
                <a:gd name="connsiteX12" fmla="*/ 35431 w 53102"/>
                <a:gd name="connsiteY12" fmla="*/ 35960 h 43219"/>
                <a:gd name="connsiteX13" fmla="*/ 28591 w 53102"/>
                <a:gd name="connsiteY13" fmla="*/ 36674 h 43219"/>
                <a:gd name="connsiteX14" fmla="*/ 23703 w 53102"/>
                <a:gd name="connsiteY14" fmla="*/ 42965 h 43219"/>
                <a:gd name="connsiteX15" fmla="*/ 16516 w 53102"/>
                <a:gd name="connsiteY15" fmla="*/ 39125 h 43219"/>
                <a:gd name="connsiteX16" fmla="*/ 5840 w 53102"/>
                <a:gd name="connsiteY16" fmla="*/ 35331 h 43219"/>
                <a:gd name="connsiteX17" fmla="*/ 1146 w 53102"/>
                <a:gd name="connsiteY17" fmla="*/ 31109 h 43219"/>
                <a:gd name="connsiteX18" fmla="*/ 2149 w 53102"/>
                <a:gd name="connsiteY18" fmla="*/ 25410 h 43219"/>
                <a:gd name="connsiteX19" fmla="*/ 31 w 53102"/>
                <a:gd name="connsiteY19" fmla="*/ 19563 h 43219"/>
                <a:gd name="connsiteX20" fmla="*/ 3899 w 53102"/>
                <a:gd name="connsiteY20" fmla="*/ 14366 h 43219"/>
                <a:gd name="connsiteX21" fmla="*/ 3936 w 53102"/>
                <a:gd name="connsiteY21" fmla="*/ 14229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6964 w 53102"/>
                <a:gd name="connsiteY0" fmla="*/ 34758 h 43219"/>
                <a:gd name="connsiteX1" fmla="*/ 5856 w 53102"/>
                <a:gd name="connsiteY1" fmla="*/ 35139 h 43219"/>
                <a:gd name="connsiteX2" fmla="*/ 16514 w 53102"/>
                <a:gd name="connsiteY2" fmla="*/ 38949 h 43219"/>
                <a:gd name="connsiteX3" fmla="*/ 15846 w 53102"/>
                <a:gd name="connsiteY3" fmla="*/ 37209 h 43219"/>
                <a:gd name="connsiteX4" fmla="*/ 29353 w 53102"/>
                <a:gd name="connsiteY4" fmla="*/ 34481 h 43219"/>
                <a:gd name="connsiteX5" fmla="*/ 28596 w 53102"/>
                <a:gd name="connsiteY5" fmla="*/ 36519 h 43219"/>
                <a:gd name="connsiteX6" fmla="*/ 41834 w 53102"/>
                <a:gd name="connsiteY6" fmla="*/ 15213 h 43219"/>
                <a:gd name="connsiteX7" fmla="*/ 40386 w 53102"/>
                <a:gd name="connsiteY7" fmla="*/ 17889 h 43219"/>
                <a:gd name="connsiteX8" fmla="*/ 38360 w 53102"/>
                <a:gd name="connsiteY8" fmla="*/ 5285 h 43219"/>
                <a:gd name="connsiteX9" fmla="*/ 38436 w 53102"/>
                <a:gd name="connsiteY9" fmla="*/ 6549 h 43219"/>
                <a:gd name="connsiteX10" fmla="*/ 29114 w 53102"/>
                <a:gd name="connsiteY10" fmla="*/ 3811 h 43219"/>
                <a:gd name="connsiteX11" fmla="*/ 29856 w 53102"/>
                <a:gd name="connsiteY11" fmla="*/ 2199 h 43219"/>
                <a:gd name="connsiteX12" fmla="*/ 22177 w 53102"/>
                <a:gd name="connsiteY12" fmla="*/ 4579 h 43219"/>
                <a:gd name="connsiteX13" fmla="*/ 22536 w 53102"/>
                <a:gd name="connsiteY13" fmla="*/ 3189 h 43219"/>
                <a:gd name="connsiteX14" fmla="*/ 14036 w 53102"/>
                <a:gd name="connsiteY14" fmla="*/ 5051 h 43219"/>
                <a:gd name="connsiteX15" fmla="*/ 15336 w 53102"/>
                <a:gd name="connsiteY15" fmla="*/ 6399 h 43219"/>
                <a:gd name="connsiteX16" fmla="*/ 4163 w 53102"/>
                <a:gd name="connsiteY16" fmla="*/ 15648 h 43219"/>
                <a:gd name="connsiteX17" fmla="*/ 3936 w 53102"/>
                <a:gd name="connsiteY17" fmla="*/ 14229 h 43219"/>
                <a:gd name="connsiteX0" fmla="*/ 3936 w 53102"/>
                <a:gd name="connsiteY0" fmla="*/ 14229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3052 w 53102"/>
                <a:gd name="connsiteY10" fmla="*/ 23181 h 43219"/>
                <a:gd name="connsiteX11" fmla="*/ 37440 w 53102"/>
                <a:gd name="connsiteY11" fmla="*/ 30063 h 43219"/>
                <a:gd name="connsiteX12" fmla="*/ 35431 w 53102"/>
                <a:gd name="connsiteY12" fmla="*/ 35960 h 43219"/>
                <a:gd name="connsiteX13" fmla="*/ 28591 w 53102"/>
                <a:gd name="connsiteY13" fmla="*/ 36674 h 43219"/>
                <a:gd name="connsiteX14" fmla="*/ 23703 w 53102"/>
                <a:gd name="connsiteY14" fmla="*/ 42965 h 43219"/>
                <a:gd name="connsiteX15" fmla="*/ 16516 w 53102"/>
                <a:gd name="connsiteY15" fmla="*/ 39125 h 43219"/>
                <a:gd name="connsiteX16" fmla="*/ 5840 w 53102"/>
                <a:gd name="connsiteY16" fmla="*/ 35331 h 43219"/>
                <a:gd name="connsiteX17" fmla="*/ 1146 w 53102"/>
                <a:gd name="connsiteY17" fmla="*/ 31109 h 43219"/>
                <a:gd name="connsiteX18" fmla="*/ 2149 w 53102"/>
                <a:gd name="connsiteY18" fmla="*/ 25410 h 43219"/>
                <a:gd name="connsiteX19" fmla="*/ 31 w 53102"/>
                <a:gd name="connsiteY19" fmla="*/ 19563 h 43219"/>
                <a:gd name="connsiteX20" fmla="*/ 3899 w 53102"/>
                <a:gd name="connsiteY20" fmla="*/ 14366 h 43219"/>
                <a:gd name="connsiteX21" fmla="*/ 3936 w 53102"/>
                <a:gd name="connsiteY21" fmla="*/ 14229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6964 w 53102"/>
                <a:gd name="connsiteY0" fmla="*/ 34758 h 43219"/>
                <a:gd name="connsiteX1" fmla="*/ 5856 w 53102"/>
                <a:gd name="connsiteY1" fmla="*/ 35139 h 43219"/>
                <a:gd name="connsiteX2" fmla="*/ 16514 w 53102"/>
                <a:gd name="connsiteY2" fmla="*/ 38949 h 43219"/>
                <a:gd name="connsiteX3" fmla="*/ 15846 w 53102"/>
                <a:gd name="connsiteY3" fmla="*/ 37209 h 43219"/>
                <a:gd name="connsiteX4" fmla="*/ 41834 w 53102"/>
                <a:gd name="connsiteY4" fmla="*/ 15213 h 43219"/>
                <a:gd name="connsiteX5" fmla="*/ 40386 w 53102"/>
                <a:gd name="connsiteY5" fmla="*/ 17889 h 43219"/>
                <a:gd name="connsiteX6" fmla="*/ 38360 w 53102"/>
                <a:gd name="connsiteY6" fmla="*/ 5285 h 43219"/>
                <a:gd name="connsiteX7" fmla="*/ 38436 w 53102"/>
                <a:gd name="connsiteY7" fmla="*/ 6549 h 43219"/>
                <a:gd name="connsiteX8" fmla="*/ 29114 w 53102"/>
                <a:gd name="connsiteY8" fmla="*/ 3811 h 43219"/>
                <a:gd name="connsiteX9" fmla="*/ 29856 w 53102"/>
                <a:gd name="connsiteY9" fmla="*/ 2199 h 43219"/>
                <a:gd name="connsiteX10" fmla="*/ 22177 w 53102"/>
                <a:gd name="connsiteY10" fmla="*/ 4579 h 43219"/>
                <a:gd name="connsiteX11" fmla="*/ 22536 w 53102"/>
                <a:gd name="connsiteY11" fmla="*/ 3189 h 43219"/>
                <a:gd name="connsiteX12" fmla="*/ 14036 w 53102"/>
                <a:gd name="connsiteY12" fmla="*/ 5051 h 43219"/>
                <a:gd name="connsiteX13" fmla="*/ 15336 w 53102"/>
                <a:gd name="connsiteY13" fmla="*/ 6399 h 43219"/>
                <a:gd name="connsiteX14" fmla="*/ 4163 w 53102"/>
                <a:gd name="connsiteY14" fmla="*/ 15648 h 43219"/>
                <a:gd name="connsiteX15" fmla="*/ 3936 w 53102"/>
                <a:gd name="connsiteY15" fmla="*/ 14229 h 43219"/>
                <a:gd name="connsiteX0" fmla="*/ 3936 w 53102"/>
                <a:gd name="connsiteY0" fmla="*/ 14229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3052 w 53102"/>
                <a:gd name="connsiteY10" fmla="*/ 23181 h 43219"/>
                <a:gd name="connsiteX11" fmla="*/ 37440 w 53102"/>
                <a:gd name="connsiteY11" fmla="*/ 30063 h 43219"/>
                <a:gd name="connsiteX12" fmla="*/ 35431 w 53102"/>
                <a:gd name="connsiteY12" fmla="*/ 35960 h 43219"/>
                <a:gd name="connsiteX13" fmla="*/ 28591 w 53102"/>
                <a:gd name="connsiteY13" fmla="*/ 36674 h 43219"/>
                <a:gd name="connsiteX14" fmla="*/ 23703 w 53102"/>
                <a:gd name="connsiteY14" fmla="*/ 42965 h 43219"/>
                <a:gd name="connsiteX15" fmla="*/ 16516 w 53102"/>
                <a:gd name="connsiteY15" fmla="*/ 39125 h 43219"/>
                <a:gd name="connsiteX16" fmla="*/ 5840 w 53102"/>
                <a:gd name="connsiteY16" fmla="*/ 35331 h 43219"/>
                <a:gd name="connsiteX17" fmla="*/ 1146 w 53102"/>
                <a:gd name="connsiteY17" fmla="*/ 31109 h 43219"/>
                <a:gd name="connsiteX18" fmla="*/ 2149 w 53102"/>
                <a:gd name="connsiteY18" fmla="*/ 25410 h 43219"/>
                <a:gd name="connsiteX19" fmla="*/ 31 w 53102"/>
                <a:gd name="connsiteY19" fmla="*/ 19563 h 43219"/>
                <a:gd name="connsiteX20" fmla="*/ 3899 w 53102"/>
                <a:gd name="connsiteY20" fmla="*/ 14366 h 43219"/>
                <a:gd name="connsiteX21" fmla="*/ 3936 w 53102"/>
                <a:gd name="connsiteY21" fmla="*/ 14229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6964 w 53102"/>
                <a:gd name="connsiteY0" fmla="*/ 34758 h 43219"/>
                <a:gd name="connsiteX1" fmla="*/ 5856 w 53102"/>
                <a:gd name="connsiteY1" fmla="*/ 35139 h 43219"/>
                <a:gd name="connsiteX2" fmla="*/ 41834 w 53102"/>
                <a:gd name="connsiteY2" fmla="*/ 15213 h 43219"/>
                <a:gd name="connsiteX3" fmla="*/ 40386 w 53102"/>
                <a:gd name="connsiteY3" fmla="*/ 17889 h 43219"/>
                <a:gd name="connsiteX4" fmla="*/ 38360 w 53102"/>
                <a:gd name="connsiteY4" fmla="*/ 5285 h 43219"/>
                <a:gd name="connsiteX5" fmla="*/ 38436 w 53102"/>
                <a:gd name="connsiteY5" fmla="*/ 6549 h 43219"/>
                <a:gd name="connsiteX6" fmla="*/ 29114 w 53102"/>
                <a:gd name="connsiteY6" fmla="*/ 3811 h 43219"/>
                <a:gd name="connsiteX7" fmla="*/ 29856 w 53102"/>
                <a:gd name="connsiteY7" fmla="*/ 2199 h 43219"/>
                <a:gd name="connsiteX8" fmla="*/ 22177 w 53102"/>
                <a:gd name="connsiteY8" fmla="*/ 4579 h 43219"/>
                <a:gd name="connsiteX9" fmla="*/ 22536 w 53102"/>
                <a:gd name="connsiteY9" fmla="*/ 3189 h 43219"/>
                <a:gd name="connsiteX10" fmla="*/ 14036 w 53102"/>
                <a:gd name="connsiteY10" fmla="*/ 5051 h 43219"/>
                <a:gd name="connsiteX11" fmla="*/ 15336 w 53102"/>
                <a:gd name="connsiteY11" fmla="*/ 6399 h 43219"/>
                <a:gd name="connsiteX12" fmla="*/ 4163 w 53102"/>
                <a:gd name="connsiteY12" fmla="*/ 15648 h 43219"/>
                <a:gd name="connsiteX13" fmla="*/ 3936 w 53102"/>
                <a:gd name="connsiteY13" fmla="*/ 14229 h 43219"/>
                <a:gd name="connsiteX0" fmla="*/ 3936 w 53102"/>
                <a:gd name="connsiteY0" fmla="*/ 14229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3052 w 53102"/>
                <a:gd name="connsiteY10" fmla="*/ 23181 h 43219"/>
                <a:gd name="connsiteX11" fmla="*/ 37440 w 53102"/>
                <a:gd name="connsiteY11" fmla="*/ 30063 h 43219"/>
                <a:gd name="connsiteX12" fmla="*/ 35431 w 53102"/>
                <a:gd name="connsiteY12" fmla="*/ 35960 h 43219"/>
                <a:gd name="connsiteX13" fmla="*/ 28591 w 53102"/>
                <a:gd name="connsiteY13" fmla="*/ 36674 h 43219"/>
                <a:gd name="connsiteX14" fmla="*/ 23703 w 53102"/>
                <a:gd name="connsiteY14" fmla="*/ 42965 h 43219"/>
                <a:gd name="connsiteX15" fmla="*/ 16516 w 53102"/>
                <a:gd name="connsiteY15" fmla="*/ 39125 h 43219"/>
                <a:gd name="connsiteX16" fmla="*/ 5840 w 53102"/>
                <a:gd name="connsiteY16" fmla="*/ 35331 h 43219"/>
                <a:gd name="connsiteX17" fmla="*/ 1146 w 53102"/>
                <a:gd name="connsiteY17" fmla="*/ 31109 h 43219"/>
                <a:gd name="connsiteX18" fmla="*/ 2149 w 53102"/>
                <a:gd name="connsiteY18" fmla="*/ 25410 h 43219"/>
                <a:gd name="connsiteX19" fmla="*/ 31 w 53102"/>
                <a:gd name="connsiteY19" fmla="*/ 19563 h 43219"/>
                <a:gd name="connsiteX20" fmla="*/ 3899 w 53102"/>
                <a:gd name="connsiteY20" fmla="*/ 14366 h 43219"/>
                <a:gd name="connsiteX21" fmla="*/ 3936 w 53102"/>
                <a:gd name="connsiteY21" fmla="*/ 14229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6964 w 53102"/>
                <a:gd name="connsiteY0" fmla="*/ 34758 h 43219"/>
                <a:gd name="connsiteX1" fmla="*/ 5856 w 53102"/>
                <a:gd name="connsiteY1" fmla="*/ 35139 h 43219"/>
                <a:gd name="connsiteX2" fmla="*/ 38360 w 53102"/>
                <a:gd name="connsiteY2" fmla="*/ 5285 h 43219"/>
                <a:gd name="connsiteX3" fmla="*/ 38436 w 53102"/>
                <a:gd name="connsiteY3" fmla="*/ 6549 h 43219"/>
                <a:gd name="connsiteX4" fmla="*/ 29114 w 53102"/>
                <a:gd name="connsiteY4" fmla="*/ 3811 h 43219"/>
                <a:gd name="connsiteX5" fmla="*/ 29856 w 53102"/>
                <a:gd name="connsiteY5" fmla="*/ 2199 h 43219"/>
                <a:gd name="connsiteX6" fmla="*/ 22177 w 53102"/>
                <a:gd name="connsiteY6" fmla="*/ 4579 h 43219"/>
                <a:gd name="connsiteX7" fmla="*/ 22536 w 53102"/>
                <a:gd name="connsiteY7" fmla="*/ 3189 h 43219"/>
                <a:gd name="connsiteX8" fmla="*/ 14036 w 53102"/>
                <a:gd name="connsiteY8" fmla="*/ 5051 h 43219"/>
                <a:gd name="connsiteX9" fmla="*/ 15336 w 53102"/>
                <a:gd name="connsiteY9" fmla="*/ 6399 h 43219"/>
                <a:gd name="connsiteX10" fmla="*/ 4163 w 53102"/>
                <a:gd name="connsiteY10" fmla="*/ 15648 h 43219"/>
                <a:gd name="connsiteX11" fmla="*/ 3936 w 53102"/>
                <a:gd name="connsiteY11" fmla="*/ 14229 h 43219"/>
                <a:gd name="connsiteX0" fmla="*/ 3936 w 53102"/>
                <a:gd name="connsiteY0" fmla="*/ 14229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3052 w 53102"/>
                <a:gd name="connsiteY10" fmla="*/ 23181 h 43219"/>
                <a:gd name="connsiteX11" fmla="*/ 37440 w 53102"/>
                <a:gd name="connsiteY11" fmla="*/ 30063 h 43219"/>
                <a:gd name="connsiteX12" fmla="*/ 35431 w 53102"/>
                <a:gd name="connsiteY12" fmla="*/ 35960 h 43219"/>
                <a:gd name="connsiteX13" fmla="*/ 28591 w 53102"/>
                <a:gd name="connsiteY13" fmla="*/ 36674 h 43219"/>
                <a:gd name="connsiteX14" fmla="*/ 23703 w 53102"/>
                <a:gd name="connsiteY14" fmla="*/ 42965 h 43219"/>
                <a:gd name="connsiteX15" fmla="*/ 16516 w 53102"/>
                <a:gd name="connsiteY15" fmla="*/ 39125 h 43219"/>
                <a:gd name="connsiteX16" fmla="*/ 5840 w 53102"/>
                <a:gd name="connsiteY16" fmla="*/ 35331 h 43219"/>
                <a:gd name="connsiteX17" fmla="*/ 1146 w 53102"/>
                <a:gd name="connsiteY17" fmla="*/ 31109 h 43219"/>
                <a:gd name="connsiteX18" fmla="*/ 2149 w 53102"/>
                <a:gd name="connsiteY18" fmla="*/ 25410 h 43219"/>
                <a:gd name="connsiteX19" fmla="*/ 31 w 53102"/>
                <a:gd name="connsiteY19" fmla="*/ 19563 h 43219"/>
                <a:gd name="connsiteX20" fmla="*/ 3899 w 53102"/>
                <a:gd name="connsiteY20" fmla="*/ 14366 h 43219"/>
                <a:gd name="connsiteX21" fmla="*/ 3936 w 53102"/>
                <a:gd name="connsiteY21" fmla="*/ 14229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6964 w 53102"/>
                <a:gd name="connsiteY0" fmla="*/ 34758 h 43219"/>
                <a:gd name="connsiteX1" fmla="*/ 5856 w 53102"/>
                <a:gd name="connsiteY1" fmla="*/ 35139 h 43219"/>
                <a:gd name="connsiteX2" fmla="*/ 38360 w 53102"/>
                <a:gd name="connsiteY2" fmla="*/ 5285 h 43219"/>
                <a:gd name="connsiteX3" fmla="*/ 38436 w 53102"/>
                <a:gd name="connsiteY3" fmla="*/ 6549 h 43219"/>
                <a:gd name="connsiteX4" fmla="*/ 22177 w 53102"/>
                <a:gd name="connsiteY4" fmla="*/ 4579 h 43219"/>
                <a:gd name="connsiteX5" fmla="*/ 22536 w 53102"/>
                <a:gd name="connsiteY5" fmla="*/ 3189 h 43219"/>
                <a:gd name="connsiteX6" fmla="*/ 14036 w 53102"/>
                <a:gd name="connsiteY6" fmla="*/ 5051 h 43219"/>
                <a:gd name="connsiteX7" fmla="*/ 15336 w 53102"/>
                <a:gd name="connsiteY7" fmla="*/ 6399 h 43219"/>
                <a:gd name="connsiteX8" fmla="*/ 4163 w 53102"/>
                <a:gd name="connsiteY8" fmla="*/ 15648 h 43219"/>
                <a:gd name="connsiteX9" fmla="*/ 3936 w 53102"/>
                <a:gd name="connsiteY9" fmla="*/ 14229 h 43219"/>
                <a:gd name="connsiteX0" fmla="*/ 3936 w 53102"/>
                <a:gd name="connsiteY0" fmla="*/ 14229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3052 w 53102"/>
                <a:gd name="connsiteY10" fmla="*/ 23181 h 43219"/>
                <a:gd name="connsiteX11" fmla="*/ 37440 w 53102"/>
                <a:gd name="connsiteY11" fmla="*/ 30063 h 43219"/>
                <a:gd name="connsiteX12" fmla="*/ 35431 w 53102"/>
                <a:gd name="connsiteY12" fmla="*/ 35960 h 43219"/>
                <a:gd name="connsiteX13" fmla="*/ 28591 w 53102"/>
                <a:gd name="connsiteY13" fmla="*/ 36674 h 43219"/>
                <a:gd name="connsiteX14" fmla="*/ 23703 w 53102"/>
                <a:gd name="connsiteY14" fmla="*/ 42965 h 43219"/>
                <a:gd name="connsiteX15" fmla="*/ 16516 w 53102"/>
                <a:gd name="connsiteY15" fmla="*/ 39125 h 43219"/>
                <a:gd name="connsiteX16" fmla="*/ 5840 w 53102"/>
                <a:gd name="connsiteY16" fmla="*/ 35331 h 43219"/>
                <a:gd name="connsiteX17" fmla="*/ 1146 w 53102"/>
                <a:gd name="connsiteY17" fmla="*/ 31109 h 43219"/>
                <a:gd name="connsiteX18" fmla="*/ 2149 w 53102"/>
                <a:gd name="connsiteY18" fmla="*/ 25410 h 43219"/>
                <a:gd name="connsiteX19" fmla="*/ 31 w 53102"/>
                <a:gd name="connsiteY19" fmla="*/ 19563 h 43219"/>
                <a:gd name="connsiteX20" fmla="*/ 3899 w 53102"/>
                <a:gd name="connsiteY20" fmla="*/ 14366 h 43219"/>
                <a:gd name="connsiteX21" fmla="*/ 3936 w 53102"/>
                <a:gd name="connsiteY21" fmla="*/ 14229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6964 w 53102"/>
                <a:gd name="connsiteY0" fmla="*/ 34758 h 43219"/>
                <a:gd name="connsiteX1" fmla="*/ 5856 w 53102"/>
                <a:gd name="connsiteY1" fmla="*/ 35139 h 43219"/>
                <a:gd name="connsiteX2" fmla="*/ 38360 w 53102"/>
                <a:gd name="connsiteY2" fmla="*/ 5285 h 43219"/>
                <a:gd name="connsiteX3" fmla="*/ 38436 w 53102"/>
                <a:gd name="connsiteY3" fmla="*/ 6549 h 43219"/>
                <a:gd name="connsiteX4" fmla="*/ 14036 w 53102"/>
                <a:gd name="connsiteY4" fmla="*/ 5051 h 43219"/>
                <a:gd name="connsiteX5" fmla="*/ 15336 w 53102"/>
                <a:gd name="connsiteY5" fmla="*/ 6399 h 43219"/>
                <a:gd name="connsiteX6" fmla="*/ 4163 w 53102"/>
                <a:gd name="connsiteY6" fmla="*/ 15648 h 43219"/>
                <a:gd name="connsiteX7" fmla="*/ 3936 w 53102"/>
                <a:gd name="connsiteY7" fmla="*/ 14229 h 43219"/>
                <a:gd name="connsiteX0" fmla="*/ 3936 w 53102"/>
                <a:gd name="connsiteY0" fmla="*/ 14229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3052 w 53102"/>
                <a:gd name="connsiteY10" fmla="*/ 23181 h 43219"/>
                <a:gd name="connsiteX11" fmla="*/ 37440 w 53102"/>
                <a:gd name="connsiteY11" fmla="*/ 30063 h 43219"/>
                <a:gd name="connsiteX12" fmla="*/ 35431 w 53102"/>
                <a:gd name="connsiteY12" fmla="*/ 35960 h 43219"/>
                <a:gd name="connsiteX13" fmla="*/ 28591 w 53102"/>
                <a:gd name="connsiteY13" fmla="*/ 36674 h 43219"/>
                <a:gd name="connsiteX14" fmla="*/ 23703 w 53102"/>
                <a:gd name="connsiteY14" fmla="*/ 42965 h 43219"/>
                <a:gd name="connsiteX15" fmla="*/ 16516 w 53102"/>
                <a:gd name="connsiteY15" fmla="*/ 39125 h 43219"/>
                <a:gd name="connsiteX16" fmla="*/ 5840 w 53102"/>
                <a:gd name="connsiteY16" fmla="*/ 35331 h 43219"/>
                <a:gd name="connsiteX17" fmla="*/ 1146 w 53102"/>
                <a:gd name="connsiteY17" fmla="*/ 31109 h 43219"/>
                <a:gd name="connsiteX18" fmla="*/ 2149 w 53102"/>
                <a:gd name="connsiteY18" fmla="*/ 25410 h 43219"/>
                <a:gd name="connsiteX19" fmla="*/ 31 w 53102"/>
                <a:gd name="connsiteY19" fmla="*/ 19563 h 43219"/>
                <a:gd name="connsiteX20" fmla="*/ 3899 w 53102"/>
                <a:gd name="connsiteY20" fmla="*/ 14366 h 43219"/>
                <a:gd name="connsiteX21" fmla="*/ 3936 w 53102"/>
                <a:gd name="connsiteY21" fmla="*/ 14229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6964 w 53102"/>
                <a:gd name="connsiteY0" fmla="*/ 34758 h 43219"/>
                <a:gd name="connsiteX1" fmla="*/ 5856 w 53102"/>
                <a:gd name="connsiteY1" fmla="*/ 35139 h 43219"/>
                <a:gd name="connsiteX2" fmla="*/ 38360 w 53102"/>
                <a:gd name="connsiteY2" fmla="*/ 5285 h 43219"/>
                <a:gd name="connsiteX3" fmla="*/ 38436 w 53102"/>
                <a:gd name="connsiteY3" fmla="*/ 6549 h 43219"/>
                <a:gd name="connsiteX4" fmla="*/ 4163 w 53102"/>
                <a:gd name="connsiteY4" fmla="*/ 15648 h 43219"/>
                <a:gd name="connsiteX5" fmla="*/ 3936 w 53102"/>
                <a:gd name="connsiteY5" fmla="*/ 14229 h 43219"/>
                <a:gd name="connsiteX0" fmla="*/ 3936 w 53102"/>
                <a:gd name="connsiteY0" fmla="*/ 14229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3052 w 53102"/>
                <a:gd name="connsiteY10" fmla="*/ 23181 h 43219"/>
                <a:gd name="connsiteX11" fmla="*/ 37440 w 53102"/>
                <a:gd name="connsiteY11" fmla="*/ 30063 h 43219"/>
                <a:gd name="connsiteX12" fmla="*/ 35431 w 53102"/>
                <a:gd name="connsiteY12" fmla="*/ 35960 h 43219"/>
                <a:gd name="connsiteX13" fmla="*/ 28591 w 53102"/>
                <a:gd name="connsiteY13" fmla="*/ 36674 h 43219"/>
                <a:gd name="connsiteX14" fmla="*/ 23703 w 53102"/>
                <a:gd name="connsiteY14" fmla="*/ 42965 h 43219"/>
                <a:gd name="connsiteX15" fmla="*/ 16516 w 53102"/>
                <a:gd name="connsiteY15" fmla="*/ 39125 h 43219"/>
                <a:gd name="connsiteX16" fmla="*/ 5840 w 53102"/>
                <a:gd name="connsiteY16" fmla="*/ 35331 h 43219"/>
                <a:gd name="connsiteX17" fmla="*/ 1146 w 53102"/>
                <a:gd name="connsiteY17" fmla="*/ 31109 h 43219"/>
                <a:gd name="connsiteX18" fmla="*/ 2149 w 53102"/>
                <a:gd name="connsiteY18" fmla="*/ 25410 h 43219"/>
                <a:gd name="connsiteX19" fmla="*/ 31 w 53102"/>
                <a:gd name="connsiteY19" fmla="*/ 19563 h 43219"/>
                <a:gd name="connsiteX20" fmla="*/ 3899 w 53102"/>
                <a:gd name="connsiteY20" fmla="*/ 14366 h 43219"/>
                <a:gd name="connsiteX21" fmla="*/ 3936 w 53102"/>
                <a:gd name="connsiteY21" fmla="*/ 14229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6964 w 53102"/>
                <a:gd name="connsiteY0" fmla="*/ 34758 h 43219"/>
                <a:gd name="connsiteX1" fmla="*/ 5856 w 53102"/>
                <a:gd name="connsiteY1" fmla="*/ 35139 h 43219"/>
                <a:gd name="connsiteX2" fmla="*/ 38360 w 53102"/>
                <a:gd name="connsiteY2" fmla="*/ 5285 h 43219"/>
                <a:gd name="connsiteX3" fmla="*/ 38436 w 53102"/>
                <a:gd name="connsiteY3" fmla="*/ 6549 h 43219"/>
                <a:gd name="connsiteX0" fmla="*/ 3936 w 53102"/>
                <a:gd name="connsiteY0" fmla="*/ 14229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3052 w 53102"/>
                <a:gd name="connsiteY10" fmla="*/ 23181 h 43219"/>
                <a:gd name="connsiteX11" fmla="*/ 37440 w 53102"/>
                <a:gd name="connsiteY11" fmla="*/ 30063 h 43219"/>
                <a:gd name="connsiteX12" fmla="*/ 35431 w 53102"/>
                <a:gd name="connsiteY12" fmla="*/ 35960 h 43219"/>
                <a:gd name="connsiteX13" fmla="*/ 28591 w 53102"/>
                <a:gd name="connsiteY13" fmla="*/ 36674 h 43219"/>
                <a:gd name="connsiteX14" fmla="*/ 23703 w 53102"/>
                <a:gd name="connsiteY14" fmla="*/ 42965 h 43219"/>
                <a:gd name="connsiteX15" fmla="*/ 16516 w 53102"/>
                <a:gd name="connsiteY15" fmla="*/ 39125 h 43219"/>
                <a:gd name="connsiteX16" fmla="*/ 5840 w 53102"/>
                <a:gd name="connsiteY16" fmla="*/ 35331 h 43219"/>
                <a:gd name="connsiteX17" fmla="*/ 1146 w 53102"/>
                <a:gd name="connsiteY17" fmla="*/ 31109 h 43219"/>
                <a:gd name="connsiteX18" fmla="*/ 2149 w 53102"/>
                <a:gd name="connsiteY18" fmla="*/ 25410 h 43219"/>
                <a:gd name="connsiteX19" fmla="*/ 31 w 53102"/>
                <a:gd name="connsiteY19" fmla="*/ 19563 h 43219"/>
                <a:gd name="connsiteX20" fmla="*/ 3899 w 53102"/>
                <a:gd name="connsiteY20" fmla="*/ 14366 h 43219"/>
                <a:gd name="connsiteX21" fmla="*/ 3936 w 53102"/>
                <a:gd name="connsiteY21" fmla="*/ 14229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324 w 53102"/>
                <a:gd name="connsiteY0" fmla="*/ 13583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3052 w 53102"/>
                <a:gd name="connsiteY10" fmla="*/ 23181 h 43219"/>
                <a:gd name="connsiteX11" fmla="*/ 37440 w 53102"/>
                <a:gd name="connsiteY11" fmla="*/ 30063 h 43219"/>
                <a:gd name="connsiteX12" fmla="*/ 35431 w 53102"/>
                <a:gd name="connsiteY12" fmla="*/ 35960 h 43219"/>
                <a:gd name="connsiteX13" fmla="*/ 28591 w 53102"/>
                <a:gd name="connsiteY13" fmla="*/ 36674 h 43219"/>
                <a:gd name="connsiteX14" fmla="*/ 23703 w 53102"/>
                <a:gd name="connsiteY14" fmla="*/ 42965 h 43219"/>
                <a:gd name="connsiteX15" fmla="*/ 16516 w 53102"/>
                <a:gd name="connsiteY15" fmla="*/ 39125 h 43219"/>
                <a:gd name="connsiteX16" fmla="*/ 5840 w 53102"/>
                <a:gd name="connsiteY16" fmla="*/ 35331 h 43219"/>
                <a:gd name="connsiteX17" fmla="*/ 1146 w 53102"/>
                <a:gd name="connsiteY17" fmla="*/ 31109 h 43219"/>
                <a:gd name="connsiteX18" fmla="*/ 2149 w 53102"/>
                <a:gd name="connsiteY18" fmla="*/ 25410 h 43219"/>
                <a:gd name="connsiteX19" fmla="*/ 31 w 53102"/>
                <a:gd name="connsiteY19" fmla="*/ 19563 h 43219"/>
                <a:gd name="connsiteX20" fmla="*/ 3899 w 53102"/>
                <a:gd name="connsiteY20" fmla="*/ 14366 h 43219"/>
                <a:gd name="connsiteX21" fmla="*/ 3324 w 53102"/>
                <a:gd name="connsiteY21" fmla="*/ 13583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324 w 53102"/>
                <a:gd name="connsiteY0" fmla="*/ 13583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3052 w 53102"/>
                <a:gd name="connsiteY10" fmla="*/ 23181 h 43219"/>
                <a:gd name="connsiteX11" fmla="*/ 39645 w 53102"/>
                <a:gd name="connsiteY11" fmla="*/ 31096 h 43219"/>
                <a:gd name="connsiteX12" fmla="*/ 35431 w 53102"/>
                <a:gd name="connsiteY12" fmla="*/ 35960 h 43219"/>
                <a:gd name="connsiteX13" fmla="*/ 28591 w 53102"/>
                <a:gd name="connsiteY13" fmla="*/ 36674 h 43219"/>
                <a:gd name="connsiteX14" fmla="*/ 23703 w 53102"/>
                <a:gd name="connsiteY14" fmla="*/ 42965 h 43219"/>
                <a:gd name="connsiteX15" fmla="*/ 16516 w 53102"/>
                <a:gd name="connsiteY15" fmla="*/ 39125 h 43219"/>
                <a:gd name="connsiteX16" fmla="*/ 5840 w 53102"/>
                <a:gd name="connsiteY16" fmla="*/ 35331 h 43219"/>
                <a:gd name="connsiteX17" fmla="*/ 1146 w 53102"/>
                <a:gd name="connsiteY17" fmla="*/ 31109 h 43219"/>
                <a:gd name="connsiteX18" fmla="*/ 2149 w 53102"/>
                <a:gd name="connsiteY18" fmla="*/ 25410 h 43219"/>
                <a:gd name="connsiteX19" fmla="*/ 31 w 53102"/>
                <a:gd name="connsiteY19" fmla="*/ 19563 h 43219"/>
                <a:gd name="connsiteX20" fmla="*/ 3899 w 53102"/>
                <a:gd name="connsiteY20" fmla="*/ 14366 h 43219"/>
                <a:gd name="connsiteX21" fmla="*/ 3324 w 53102"/>
                <a:gd name="connsiteY21" fmla="*/ 13583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324 w 53102"/>
                <a:gd name="connsiteY0" fmla="*/ 13583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3052 w 53102"/>
                <a:gd name="connsiteY10" fmla="*/ 23181 h 43219"/>
                <a:gd name="connsiteX11" fmla="*/ 39645 w 53102"/>
                <a:gd name="connsiteY11" fmla="*/ 31096 h 43219"/>
                <a:gd name="connsiteX12" fmla="*/ 36656 w 53102"/>
                <a:gd name="connsiteY12" fmla="*/ 37768 h 43219"/>
                <a:gd name="connsiteX13" fmla="*/ 28591 w 53102"/>
                <a:gd name="connsiteY13" fmla="*/ 36674 h 43219"/>
                <a:gd name="connsiteX14" fmla="*/ 23703 w 53102"/>
                <a:gd name="connsiteY14" fmla="*/ 42965 h 43219"/>
                <a:gd name="connsiteX15" fmla="*/ 16516 w 53102"/>
                <a:gd name="connsiteY15" fmla="*/ 39125 h 43219"/>
                <a:gd name="connsiteX16" fmla="*/ 5840 w 53102"/>
                <a:gd name="connsiteY16" fmla="*/ 35331 h 43219"/>
                <a:gd name="connsiteX17" fmla="*/ 1146 w 53102"/>
                <a:gd name="connsiteY17" fmla="*/ 31109 h 43219"/>
                <a:gd name="connsiteX18" fmla="*/ 2149 w 53102"/>
                <a:gd name="connsiteY18" fmla="*/ 25410 h 43219"/>
                <a:gd name="connsiteX19" fmla="*/ 31 w 53102"/>
                <a:gd name="connsiteY19" fmla="*/ 19563 h 43219"/>
                <a:gd name="connsiteX20" fmla="*/ 3899 w 53102"/>
                <a:gd name="connsiteY20" fmla="*/ 14366 h 43219"/>
                <a:gd name="connsiteX21" fmla="*/ 3324 w 53102"/>
                <a:gd name="connsiteY21" fmla="*/ 13583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324 w 53102"/>
                <a:gd name="connsiteY0" fmla="*/ 13583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39645 w 53102"/>
                <a:gd name="connsiteY10" fmla="*/ 31096 h 43219"/>
                <a:gd name="connsiteX11" fmla="*/ 36656 w 53102"/>
                <a:gd name="connsiteY11" fmla="*/ 37768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20" fmla="*/ 3324 w 53102"/>
                <a:gd name="connsiteY20" fmla="*/ 13583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324 w 53102"/>
                <a:gd name="connsiteY0" fmla="*/ 13583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39645 w 53102"/>
                <a:gd name="connsiteY10" fmla="*/ 31096 h 43219"/>
                <a:gd name="connsiteX11" fmla="*/ 36656 w 53102"/>
                <a:gd name="connsiteY11" fmla="*/ 37768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20" fmla="*/ 3324 w 53102"/>
                <a:gd name="connsiteY20" fmla="*/ 13583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324 w 53102"/>
                <a:gd name="connsiteY0" fmla="*/ 13583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39645 w 53102"/>
                <a:gd name="connsiteY10" fmla="*/ 31096 h 43219"/>
                <a:gd name="connsiteX11" fmla="*/ 36656 w 53102"/>
                <a:gd name="connsiteY11" fmla="*/ 37768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20" fmla="*/ 3324 w 53102"/>
                <a:gd name="connsiteY20" fmla="*/ 13583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324 w 53102"/>
                <a:gd name="connsiteY0" fmla="*/ 13583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6656 w 53102"/>
                <a:gd name="connsiteY11" fmla="*/ 37768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20" fmla="*/ 3324 w 53102"/>
                <a:gd name="connsiteY20" fmla="*/ 13583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324 w 53102"/>
                <a:gd name="connsiteY0" fmla="*/ 13583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6656 w 53102"/>
                <a:gd name="connsiteY11" fmla="*/ 37768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20" fmla="*/ 3324 w 53102"/>
                <a:gd name="connsiteY20" fmla="*/ 13583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324 w 53102"/>
                <a:gd name="connsiteY0" fmla="*/ 13583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6656 w 53102"/>
                <a:gd name="connsiteY11" fmla="*/ 37768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20" fmla="*/ 3324 w 53102"/>
                <a:gd name="connsiteY20" fmla="*/ 13583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324 w 53102"/>
                <a:gd name="connsiteY0" fmla="*/ 13583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9351 w 53102"/>
                <a:gd name="connsiteY11" fmla="*/ 36605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20" fmla="*/ 3324 w 53102"/>
                <a:gd name="connsiteY20" fmla="*/ 13583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324 w 53102"/>
                <a:gd name="connsiteY0" fmla="*/ 13583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28591 w 53102"/>
                <a:gd name="connsiteY11" fmla="*/ 36674 h 43219"/>
                <a:gd name="connsiteX12" fmla="*/ 23703 w 53102"/>
                <a:gd name="connsiteY12" fmla="*/ 42965 h 43219"/>
                <a:gd name="connsiteX13" fmla="*/ 16516 w 53102"/>
                <a:gd name="connsiteY13" fmla="*/ 39125 h 43219"/>
                <a:gd name="connsiteX14" fmla="*/ 5840 w 53102"/>
                <a:gd name="connsiteY14" fmla="*/ 35331 h 43219"/>
                <a:gd name="connsiteX15" fmla="*/ 1146 w 53102"/>
                <a:gd name="connsiteY15" fmla="*/ 31109 h 43219"/>
                <a:gd name="connsiteX16" fmla="*/ 2149 w 53102"/>
                <a:gd name="connsiteY16" fmla="*/ 25410 h 43219"/>
                <a:gd name="connsiteX17" fmla="*/ 31 w 53102"/>
                <a:gd name="connsiteY17" fmla="*/ 19563 h 43219"/>
                <a:gd name="connsiteX18" fmla="*/ 3899 w 53102"/>
                <a:gd name="connsiteY18" fmla="*/ 14366 h 43219"/>
                <a:gd name="connsiteX19" fmla="*/ 3324 w 53102"/>
                <a:gd name="connsiteY19" fmla="*/ 13583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324 w 53102"/>
                <a:gd name="connsiteY0" fmla="*/ 13583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7911 w 53102"/>
                <a:gd name="connsiteY11" fmla="*/ 34874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20" fmla="*/ 3324 w 53102"/>
                <a:gd name="connsiteY20" fmla="*/ 13583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324 w 53102"/>
                <a:gd name="connsiteY0" fmla="*/ 13583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7911 w 53102"/>
                <a:gd name="connsiteY11" fmla="*/ 34874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20" fmla="*/ 3324 w 53102"/>
                <a:gd name="connsiteY20" fmla="*/ 13583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324 w 53102"/>
                <a:gd name="connsiteY0" fmla="*/ 13583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7911 w 53102"/>
                <a:gd name="connsiteY11" fmla="*/ 34874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20" fmla="*/ 3324 w 53102"/>
                <a:gd name="connsiteY20" fmla="*/ 13583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324 w 53102"/>
                <a:gd name="connsiteY0" fmla="*/ 13583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7911 w 53102"/>
                <a:gd name="connsiteY11" fmla="*/ 34874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20" fmla="*/ 3324 w 53102"/>
                <a:gd name="connsiteY20" fmla="*/ 13583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324 w 53102"/>
                <a:gd name="connsiteY0" fmla="*/ 13583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7911 w 53102"/>
                <a:gd name="connsiteY11" fmla="*/ 34874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20" fmla="*/ 3324 w 53102"/>
                <a:gd name="connsiteY20" fmla="*/ 13583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899 w 53102"/>
                <a:gd name="connsiteY0" fmla="*/ 14366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7911 w 53102"/>
                <a:gd name="connsiteY11" fmla="*/ 34874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899 w 53102"/>
                <a:gd name="connsiteY0" fmla="*/ 14366 h 43219"/>
                <a:gd name="connsiteX1" fmla="*/ 5659 w 53102"/>
                <a:gd name="connsiteY1" fmla="*/ 6766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7911 w 53102"/>
                <a:gd name="connsiteY11" fmla="*/ 34874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899 w 53102"/>
                <a:gd name="connsiteY0" fmla="*/ 14366 h 43219"/>
                <a:gd name="connsiteX1" fmla="*/ 14041 w 53102"/>
                <a:gd name="connsiteY1" fmla="*/ 5061 h 43219"/>
                <a:gd name="connsiteX2" fmla="*/ 22492 w 53102"/>
                <a:gd name="connsiteY2" fmla="*/ 3291 h 43219"/>
                <a:gd name="connsiteX3" fmla="*/ 25785 w 53102"/>
                <a:gd name="connsiteY3" fmla="*/ 59 h 43219"/>
                <a:gd name="connsiteX4" fmla="*/ 29869 w 53102"/>
                <a:gd name="connsiteY4" fmla="*/ 2340 h 43219"/>
                <a:gd name="connsiteX5" fmla="*/ 35499 w 53102"/>
                <a:gd name="connsiteY5" fmla="*/ 549 h 43219"/>
                <a:gd name="connsiteX6" fmla="*/ 38354 w 53102"/>
                <a:gd name="connsiteY6" fmla="*/ 5435 h 43219"/>
                <a:gd name="connsiteX7" fmla="*/ 42018 w 53102"/>
                <a:gd name="connsiteY7" fmla="*/ 10177 h 43219"/>
                <a:gd name="connsiteX8" fmla="*/ 41854 w 53102"/>
                <a:gd name="connsiteY8" fmla="*/ 15319 h 43219"/>
                <a:gd name="connsiteX9" fmla="*/ 40992 w 53102"/>
                <a:gd name="connsiteY9" fmla="*/ 26058 h 43219"/>
                <a:gd name="connsiteX10" fmla="*/ 37911 w 53102"/>
                <a:gd name="connsiteY10" fmla="*/ 34874 h 43219"/>
                <a:gd name="connsiteX11" fmla="*/ 28591 w 53102"/>
                <a:gd name="connsiteY11" fmla="*/ 36674 h 43219"/>
                <a:gd name="connsiteX12" fmla="*/ 23703 w 53102"/>
                <a:gd name="connsiteY12" fmla="*/ 42965 h 43219"/>
                <a:gd name="connsiteX13" fmla="*/ 16516 w 53102"/>
                <a:gd name="connsiteY13" fmla="*/ 39125 h 43219"/>
                <a:gd name="connsiteX14" fmla="*/ 5840 w 53102"/>
                <a:gd name="connsiteY14" fmla="*/ 35331 h 43219"/>
                <a:gd name="connsiteX15" fmla="*/ 1146 w 53102"/>
                <a:gd name="connsiteY15" fmla="*/ 31109 h 43219"/>
                <a:gd name="connsiteX16" fmla="*/ 2149 w 53102"/>
                <a:gd name="connsiteY16" fmla="*/ 25410 h 43219"/>
                <a:gd name="connsiteX17" fmla="*/ 31 w 53102"/>
                <a:gd name="connsiteY17" fmla="*/ 19563 h 43219"/>
                <a:gd name="connsiteX18" fmla="*/ 3899 w 53102"/>
                <a:gd name="connsiteY18" fmla="*/ 14366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899 w 53102"/>
                <a:gd name="connsiteY0" fmla="*/ 14366 h 43219"/>
                <a:gd name="connsiteX1" fmla="*/ 7533 w 53102"/>
                <a:gd name="connsiteY1" fmla="*/ 7877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7911 w 53102"/>
                <a:gd name="connsiteY11" fmla="*/ 34874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899 w 53102"/>
                <a:gd name="connsiteY0" fmla="*/ 14366 h 43219"/>
                <a:gd name="connsiteX1" fmla="*/ 7533 w 53102"/>
                <a:gd name="connsiteY1" fmla="*/ 7877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7911 w 53102"/>
                <a:gd name="connsiteY11" fmla="*/ 34874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899 w 53102"/>
                <a:gd name="connsiteY0" fmla="*/ 14366 h 43219"/>
                <a:gd name="connsiteX1" fmla="*/ 7533 w 53102"/>
                <a:gd name="connsiteY1" fmla="*/ 7877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7911 w 53102"/>
                <a:gd name="connsiteY11" fmla="*/ 34874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899 w 53102"/>
                <a:gd name="connsiteY0" fmla="*/ 14366 h 43219"/>
                <a:gd name="connsiteX1" fmla="*/ 7533 w 53102"/>
                <a:gd name="connsiteY1" fmla="*/ 7877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7911 w 53102"/>
                <a:gd name="connsiteY11" fmla="*/ 34874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899 w 53102"/>
                <a:gd name="connsiteY0" fmla="*/ 14366 h 43219"/>
                <a:gd name="connsiteX1" fmla="*/ 7533 w 53102"/>
                <a:gd name="connsiteY1" fmla="*/ 7877 h 43219"/>
                <a:gd name="connsiteX2" fmla="*/ 14041 w 53102"/>
                <a:gd name="connsiteY2" fmla="*/ 5061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7911 w 53102"/>
                <a:gd name="connsiteY11" fmla="*/ 34874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899 w 53102"/>
                <a:gd name="connsiteY0" fmla="*/ 14366 h 43219"/>
                <a:gd name="connsiteX1" fmla="*/ 7533 w 53102"/>
                <a:gd name="connsiteY1" fmla="*/ 7877 h 43219"/>
                <a:gd name="connsiteX2" fmla="*/ 14279 w 53102"/>
                <a:gd name="connsiteY2" fmla="*/ 5563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7911 w 53102"/>
                <a:gd name="connsiteY11" fmla="*/ 34874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899 w 53102"/>
                <a:gd name="connsiteY0" fmla="*/ 14366 h 43219"/>
                <a:gd name="connsiteX1" fmla="*/ 8009 w 53102"/>
                <a:gd name="connsiteY1" fmla="*/ 8630 h 43219"/>
                <a:gd name="connsiteX2" fmla="*/ 14279 w 53102"/>
                <a:gd name="connsiteY2" fmla="*/ 5563 h 43219"/>
                <a:gd name="connsiteX3" fmla="*/ 22492 w 53102"/>
                <a:gd name="connsiteY3" fmla="*/ 3291 h 43219"/>
                <a:gd name="connsiteX4" fmla="*/ 25785 w 53102"/>
                <a:gd name="connsiteY4" fmla="*/ 59 h 43219"/>
                <a:gd name="connsiteX5" fmla="*/ 29869 w 53102"/>
                <a:gd name="connsiteY5" fmla="*/ 2340 h 43219"/>
                <a:gd name="connsiteX6" fmla="*/ 35499 w 53102"/>
                <a:gd name="connsiteY6" fmla="*/ 549 h 43219"/>
                <a:gd name="connsiteX7" fmla="*/ 38354 w 53102"/>
                <a:gd name="connsiteY7" fmla="*/ 5435 h 43219"/>
                <a:gd name="connsiteX8" fmla="*/ 42018 w 53102"/>
                <a:gd name="connsiteY8" fmla="*/ 10177 h 43219"/>
                <a:gd name="connsiteX9" fmla="*/ 41854 w 53102"/>
                <a:gd name="connsiteY9" fmla="*/ 15319 h 43219"/>
                <a:gd name="connsiteX10" fmla="*/ 40992 w 53102"/>
                <a:gd name="connsiteY10" fmla="*/ 26058 h 43219"/>
                <a:gd name="connsiteX11" fmla="*/ 37911 w 53102"/>
                <a:gd name="connsiteY11" fmla="*/ 34874 h 43219"/>
                <a:gd name="connsiteX12" fmla="*/ 28591 w 53102"/>
                <a:gd name="connsiteY12" fmla="*/ 36674 h 43219"/>
                <a:gd name="connsiteX13" fmla="*/ 23703 w 53102"/>
                <a:gd name="connsiteY13" fmla="*/ 42965 h 43219"/>
                <a:gd name="connsiteX14" fmla="*/ 16516 w 53102"/>
                <a:gd name="connsiteY14" fmla="*/ 39125 h 43219"/>
                <a:gd name="connsiteX15" fmla="*/ 5840 w 53102"/>
                <a:gd name="connsiteY15" fmla="*/ 35331 h 43219"/>
                <a:gd name="connsiteX16" fmla="*/ 1146 w 53102"/>
                <a:gd name="connsiteY16" fmla="*/ 31109 h 43219"/>
                <a:gd name="connsiteX17" fmla="*/ 2149 w 53102"/>
                <a:gd name="connsiteY17" fmla="*/ 25410 h 43219"/>
                <a:gd name="connsiteX18" fmla="*/ 31 w 53102"/>
                <a:gd name="connsiteY18" fmla="*/ 19563 h 43219"/>
                <a:gd name="connsiteX19" fmla="*/ 3899 w 53102"/>
                <a:gd name="connsiteY19" fmla="*/ 14366 h 43219"/>
                <a:gd name="connsiteX0" fmla="*/ 5744837 w 5744837"/>
                <a:gd name="connsiteY0" fmla="*/ 415794 h 4433968"/>
                <a:gd name="connsiteX1" fmla="*/ 5621725 w 5744837"/>
                <a:gd name="connsiteY1" fmla="*/ 538906 h 4433968"/>
                <a:gd name="connsiteX2" fmla="*/ 5498613 w 5744837"/>
                <a:gd name="connsiteY2" fmla="*/ 415794 h 4433968"/>
                <a:gd name="connsiteX3" fmla="*/ 5621725 w 5744837"/>
                <a:gd name="connsiteY3" fmla="*/ 292682 h 4433968"/>
                <a:gd name="connsiteX4" fmla="*/ 5744837 w 5744837"/>
                <a:gd name="connsiteY4" fmla="*/ 415794 h 4433968"/>
                <a:gd name="connsiteX0" fmla="*/ 5521939 w 5744837"/>
                <a:gd name="connsiteY0" fmla="*/ 604116 h 4433968"/>
                <a:gd name="connsiteX1" fmla="*/ 5275716 w 5744837"/>
                <a:gd name="connsiteY1" fmla="*/ 850339 h 4433968"/>
                <a:gd name="connsiteX2" fmla="*/ 5029493 w 5744837"/>
                <a:gd name="connsiteY2" fmla="*/ 604116 h 4433968"/>
                <a:gd name="connsiteX3" fmla="*/ 5275716 w 5744837"/>
                <a:gd name="connsiteY3" fmla="*/ 357893 h 4433968"/>
                <a:gd name="connsiteX4" fmla="*/ 5521939 w 5744837"/>
                <a:gd name="connsiteY4" fmla="*/ 604116 h 4433968"/>
                <a:gd name="connsiteX0" fmla="*/ 5082775 w 5744837"/>
                <a:gd name="connsiteY0" fmla="*/ 910143 h 4433968"/>
                <a:gd name="connsiteX1" fmla="*/ 4713440 w 5744837"/>
                <a:gd name="connsiteY1" fmla="*/ 1279478 h 4433968"/>
                <a:gd name="connsiteX2" fmla="*/ 4344105 w 5744837"/>
                <a:gd name="connsiteY2" fmla="*/ 910143 h 4433968"/>
                <a:gd name="connsiteX3" fmla="*/ 4713440 w 5744837"/>
                <a:gd name="connsiteY3" fmla="*/ 540808 h 4433968"/>
                <a:gd name="connsiteX4" fmla="*/ 5082775 w 5744837"/>
                <a:gd name="connsiteY4" fmla="*/ 910143 h 4433968"/>
                <a:gd name="connsiteX0" fmla="*/ 38360 w 53102"/>
                <a:gd name="connsiteY0" fmla="*/ 5285 h 43219"/>
                <a:gd name="connsiteX1" fmla="*/ 38436 w 53102"/>
                <a:gd name="connsiteY1" fmla="*/ 6549 h 43219"/>
                <a:gd name="connsiteX0" fmla="*/ 3899 w 53102"/>
                <a:gd name="connsiteY0" fmla="*/ 14358 h 43211"/>
                <a:gd name="connsiteX1" fmla="*/ 8009 w 53102"/>
                <a:gd name="connsiteY1" fmla="*/ 8622 h 43211"/>
                <a:gd name="connsiteX2" fmla="*/ 14279 w 53102"/>
                <a:gd name="connsiteY2" fmla="*/ 5555 h 43211"/>
                <a:gd name="connsiteX3" fmla="*/ 23087 w 53102"/>
                <a:gd name="connsiteY3" fmla="*/ 3785 h 43211"/>
                <a:gd name="connsiteX4" fmla="*/ 25785 w 53102"/>
                <a:gd name="connsiteY4" fmla="*/ 51 h 43211"/>
                <a:gd name="connsiteX5" fmla="*/ 29869 w 53102"/>
                <a:gd name="connsiteY5" fmla="*/ 2332 h 43211"/>
                <a:gd name="connsiteX6" fmla="*/ 35499 w 53102"/>
                <a:gd name="connsiteY6" fmla="*/ 541 h 43211"/>
                <a:gd name="connsiteX7" fmla="*/ 38354 w 53102"/>
                <a:gd name="connsiteY7" fmla="*/ 5427 h 43211"/>
                <a:gd name="connsiteX8" fmla="*/ 42018 w 53102"/>
                <a:gd name="connsiteY8" fmla="*/ 10169 h 43211"/>
                <a:gd name="connsiteX9" fmla="*/ 41854 w 53102"/>
                <a:gd name="connsiteY9" fmla="*/ 15311 h 43211"/>
                <a:gd name="connsiteX10" fmla="*/ 40992 w 53102"/>
                <a:gd name="connsiteY10" fmla="*/ 26050 h 43211"/>
                <a:gd name="connsiteX11" fmla="*/ 37911 w 53102"/>
                <a:gd name="connsiteY11" fmla="*/ 34866 h 43211"/>
                <a:gd name="connsiteX12" fmla="*/ 28591 w 53102"/>
                <a:gd name="connsiteY12" fmla="*/ 36666 h 43211"/>
                <a:gd name="connsiteX13" fmla="*/ 23703 w 53102"/>
                <a:gd name="connsiteY13" fmla="*/ 42957 h 43211"/>
                <a:gd name="connsiteX14" fmla="*/ 16516 w 53102"/>
                <a:gd name="connsiteY14" fmla="*/ 39117 h 43211"/>
                <a:gd name="connsiteX15" fmla="*/ 5840 w 53102"/>
                <a:gd name="connsiteY15" fmla="*/ 35323 h 43211"/>
                <a:gd name="connsiteX16" fmla="*/ 1146 w 53102"/>
                <a:gd name="connsiteY16" fmla="*/ 31101 h 43211"/>
                <a:gd name="connsiteX17" fmla="*/ 2149 w 53102"/>
                <a:gd name="connsiteY17" fmla="*/ 25402 h 43211"/>
                <a:gd name="connsiteX18" fmla="*/ 31 w 53102"/>
                <a:gd name="connsiteY18" fmla="*/ 19555 h 43211"/>
                <a:gd name="connsiteX19" fmla="*/ 3899 w 53102"/>
                <a:gd name="connsiteY19" fmla="*/ 14358 h 43211"/>
                <a:gd name="connsiteX0" fmla="*/ 5744837 w 5744837"/>
                <a:gd name="connsiteY0" fmla="*/ 414973 h 4433147"/>
                <a:gd name="connsiteX1" fmla="*/ 5621725 w 5744837"/>
                <a:gd name="connsiteY1" fmla="*/ 538085 h 4433147"/>
                <a:gd name="connsiteX2" fmla="*/ 5498613 w 5744837"/>
                <a:gd name="connsiteY2" fmla="*/ 414973 h 4433147"/>
                <a:gd name="connsiteX3" fmla="*/ 5621725 w 5744837"/>
                <a:gd name="connsiteY3" fmla="*/ 291861 h 4433147"/>
                <a:gd name="connsiteX4" fmla="*/ 5744837 w 5744837"/>
                <a:gd name="connsiteY4" fmla="*/ 414973 h 4433147"/>
                <a:gd name="connsiteX0" fmla="*/ 5521939 w 5744837"/>
                <a:gd name="connsiteY0" fmla="*/ 603295 h 4433147"/>
                <a:gd name="connsiteX1" fmla="*/ 5275716 w 5744837"/>
                <a:gd name="connsiteY1" fmla="*/ 849518 h 4433147"/>
                <a:gd name="connsiteX2" fmla="*/ 5029493 w 5744837"/>
                <a:gd name="connsiteY2" fmla="*/ 603295 h 4433147"/>
                <a:gd name="connsiteX3" fmla="*/ 5275716 w 5744837"/>
                <a:gd name="connsiteY3" fmla="*/ 357072 h 4433147"/>
                <a:gd name="connsiteX4" fmla="*/ 5521939 w 5744837"/>
                <a:gd name="connsiteY4" fmla="*/ 603295 h 4433147"/>
                <a:gd name="connsiteX0" fmla="*/ 5082775 w 5744837"/>
                <a:gd name="connsiteY0" fmla="*/ 909322 h 4433147"/>
                <a:gd name="connsiteX1" fmla="*/ 4713440 w 5744837"/>
                <a:gd name="connsiteY1" fmla="*/ 1278657 h 4433147"/>
                <a:gd name="connsiteX2" fmla="*/ 4344105 w 5744837"/>
                <a:gd name="connsiteY2" fmla="*/ 909322 h 4433147"/>
                <a:gd name="connsiteX3" fmla="*/ 4713440 w 5744837"/>
                <a:gd name="connsiteY3" fmla="*/ 539987 h 4433147"/>
                <a:gd name="connsiteX4" fmla="*/ 5082775 w 5744837"/>
                <a:gd name="connsiteY4" fmla="*/ 909322 h 4433147"/>
                <a:gd name="connsiteX0" fmla="*/ 38360 w 53102"/>
                <a:gd name="connsiteY0" fmla="*/ 5277 h 43211"/>
                <a:gd name="connsiteX1" fmla="*/ 38436 w 53102"/>
                <a:gd name="connsiteY1" fmla="*/ 6541 h 43211"/>
                <a:gd name="connsiteX0" fmla="*/ 3899 w 53102"/>
                <a:gd name="connsiteY0" fmla="*/ 14358 h 43211"/>
                <a:gd name="connsiteX1" fmla="*/ 8009 w 53102"/>
                <a:gd name="connsiteY1" fmla="*/ 8622 h 43211"/>
                <a:gd name="connsiteX2" fmla="*/ 14279 w 53102"/>
                <a:gd name="connsiteY2" fmla="*/ 5555 h 43211"/>
                <a:gd name="connsiteX3" fmla="*/ 23087 w 53102"/>
                <a:gd name="connsiteY3" fmla="*/ 3785 h 43211"/>
                <a:gd name="connsiteX4" fmla="*/ 29869 w 53102"/>
                <a:gd name="connsiteY4" fmla="*/ 2332 h 43211"/>
                <a:gd name="connsiteX5" fmla="*/ 35499 w 53102"/>
                <a:gd name="connsiteY5" fmla="*/ 541 h 43211"/>
                <a:gd name="connsiteX6" fmla="*/ 38354 w 53102"/>
                <a:gd name="connsiteY6" fmla="*/ 5427 h 43211"/>
                <a:gd name="connsiteX7" fmla="*/ 42018 w 53102"/>
                <a:gd name="connsiteY7" fmla="*/ 10169 h 43211"/>
                <a:gd name="connsiteX8" fmla="*/ 41854 w 53102"/>
                <a:gd name="connsiteY8" fmla="*/ 15311 h 43211"/>
                <a:gd name="connsiteX9" fmla="*/ 40992 w 53102"/>
                <a:gd name="connsiteY9" fmla="*/ 26050 h 43211"/>
                <a:gd name="connsiteX10" fmla="*/ 37911 w 53102"/>
                <a:gd name="connsiteY10" fmla="*/ 34866 h 43211"/>
                <a:gd name="connsiteX11" fmla="*/ 28591 w 53102"/>
                <a:gd name="connsiteY11" fmla="*/ 36666 h 43211"/>
                <a:gd name="connsiteX12" fmla="*/ 23703 w 53102"/>
                <a:gd name="connsiteY12" fmla="*/ 42957 h 43211"/>
                <a:gd name="connsiteX13" fmla="*/ 16516 w 53102"/>
                <a:gd name="connsiteY13" fmla="*/ 39117 h 43211"/>
                <a:gd name="connsiteX14" fmla="*/ 5840 w 53102"/>
                <a:gd name="connsiteY14" fmla="*/ 35323 h 43211"/>
                <a:gd name="connsiteX15" fmla="*/ 1146 w 53102"/>
                <a:gd name="connsiteY15" fmla="*/ 31101 h 43211"/>
                <a:gd name="connsiteX16" fmla="*/ 2149 w 53102"/>
                <a:gd name="connsiteY16" fmla="*/ 25402 h 43211"/>
                <a:gd name="connsiteX17" fmla="*/ 31 w 53102"/>
                <a:gd name="connsiteY17" fmla="*/ 19555 h 43211"/>
                <a:gd name="connsiteX18" fmla="*/ 3899 w 53102"/>
                <a:gd name="connsiteY18" fmla="*/ 14358 h 43211"/>
                <a:gd name="connsiteX0" fmla="*/ 5744837 w 5744837"/>
                <a:gd name="connsiteY0" fmla="*/ 414973 h 4433147"/>
                <a:gd name="connsiteX1" fmla="*/ 5621725 w 5744837"/>
                <a:gd name="connsiteY1" fmla="*/ 538085 h 4433147"/>
                <a:gd name="connsiteX2" fmla="*/ 5498613 w 5744837"/>
                <a:gd name="connsiteY2" fmla="*/ 414973 h 4433147"/>
                <a:gd name="connsiteX3" fmla="*/ 5621725 w 5744837"/>
                <a:gd name="connsiteY3" fmla="*/ 291861 h 4433147"/>
                <a:gd name="connsiteX4" fmla="*/ 5744837 w 5744837"/>
                <a:gd name="connsiteY4" fmla="*/ 414973 h 4433147"/>
                <a:gd name="connsiteX0" fmla="*/ 5521939 w 5744837"/>
                <a:gd name="connsiteY0" fmla="*/ 603295 h 4433147"/>
                <a:gd name="connsiteX1" fmla="*/ 5275716 w 5744837"/>
                <a:gd name="connsiteY1" fmla="*/ 849518 h 4433147"/>
                <a:gd name="connsiteX2" fmla="*/ 5029493 w 5744837"/>
                <a:gd name="connsiteY2" fmla="*/ 603295 h 4433147"/>
                <a:gd name="connsiteX3" fmla="*/ 5275716 w 5744837"/>
                <a:gd name="connsiteY3" fmla="*/ 357072 h 4433147"/>
                <a:gd name="connsiteX4" fmla="*/ 5521939 w 5744837"/>
                <a:gd name="connsiteY4" fmla="*/ 603295 h 4433147"/>
                <a:gd name="connsiteX0" fmla="*/ 5082775 w 5744837"/>
                <a:gd name="connsiteY0" fmla="*/ 909322 h 4433147"/>
                <a:gd name="connsiteX1" fmla="*/ 4713440 w 5744837"/>
                <a:gd name="connsiteY1" fmla="*/ 1278657 h 4433147"/>
                <a:gd name="connsiteX2" fmla="*/ 4344105 w 5744837"/>
                <a:gd name="connsiteY2" fmla="*/ 909322 h 4433147"/>
                <a:gd name="connsiteX3" fmla="*/ 4713440 w 5744837"/>
                <a:gd name="connsiteY3" fmla="*/ 539987 h 4433147"/>
                <a:gd name="connsiteX4" fmla="*/ 5082775 w 5744837"/>
                <a:gd name="connsiteY4" fmla="*/ 909322 h 4433147"/>
                <a:gd name="connsiteX0" fmla="*/ 38360 w 53102"/>
                <a:gd name="connsiteY0" fmla="*/ 5277 h 43211"/>
                <a:gd name="connsiteX1" fmla="*/ 38436 w 53102"/>
                <a:gd name="connsiteY1" fmla="*/ 6541 h 43211"/>
                <a:gd name="connsiteX0" fmla="*/ 3899 w 53102"/>
                <a:gd name="connsiteY0" fmla="*/ 14358 h 43211"/>
                <a:gd name="connsiteX1" fmla="*/ 8009 w 53102"/>
                <a:gd name="connsiteY1" fmla="*/ 8622 h 43211"/>
                <a:gd name="connsiteX2" fmla="*/ 14279 w 53102"/>
                <a:gd name="connsiteY2" fmla="*/ 5555 h 43211"/>
                <a:gd name="connsiteX3" fmla="*/ 23087 w 53102"/>
                <a:gd name="connsiteY3" fmla="*/ 3785 h 43211"/>
                <a:gd name="connsiteX4" fmla="*/ 29869 w 53102"/>
                <a:gd name="connsiteY4" fmla="*/ 2332 h 43211"/>
                <a:gd name="connsiteX5" fmla="*/ 35499 w 53102"/>
                <a:gd name="connsiteY5" fmla="*/ 541 h 43211"/>
                <a:gd name="connsiteX6" fmla="*/ 38354 w 53102"/>
                <a:gd name="connsiteY6" fmla="*/ 5427 h 43211"/>
                <a:gd name="connsiteX7" fmla="*/ 42018 w 53102"/>
                <a:gd name="connsiteY7" fmla="*/ 10169 h 43211"/>
                <a:gd name="connsiteX8" fmla="*/ 41854 w 53102"/>
                <a:gd name="connsiteY8" fmla="*/ 15311 h 43211"/>
                <a:gd name="connsiteX9" fmla="*/ 40992 w 53102"/>
                <a:gd name="connsiteY9" fmla="*/ 26050 h 43211"/>
                <a:gd name="connsiteX10" fmla="*/ 37911 w 53102"/>
                <a:gd name="connsiteY10" fmla="*/ 34866 h 43211"/>
                <a:gd name="connsiteX11" fmla="*/ 28591 w 53102"/>
                <a:gd name="connsiteY11" fmla="*/ 36666 h 43211"/>
                <a:gd name="connsiteX12" fmla="*/ 23703 w 53102"/>
                <a:gd name="connsiteY12" fmla="*/ 42957 h 43211"/>
                <a:gd name="connsiteX13" fmla="*/ 16516 w 53102"/>
                <a:gd name="connsiteY13" fmla="*/ 39117 h 43211"/>
                <a:gd name="connsiteX14" fmla="*/ 5840 w 53102"/>
                <a:gd name="connsiteY14" fmla="*/ 35323 h 43211"/>
                <a:gd name="connsiteX15" fmla="*/ 1146 w 53102"/>
                <a:gd name="connsiteY15" fmla="*/ 31101 h 43211"/>
                <a:gd name="connsiteX16" fmla="*/ 2149 w 53102"/>
                <a:gd name="connsiteY16" fmla="*/ 25402 h 43211"/>
                <a:gd name="connsiteX17" fmla="*/ 31 w 53102"/>
                <a:gd name="connsiteY17" fmla="*/ 19555 h 43211"/>
                <a:gd name="connsiteX18" fmla="*/ 3899 w 53102"/>
                <a:gd name="connsiteY18" fmla="*/ 14358 h 43211"/>
                <a:gd name="connsiteX0" fmla="*/ 5744837 w 5744837"/>
                <a:gd name="connsiteY0" fmla="*/ 414973 h 4433147"/>
                <a:gd name="connsiteX1" fmla="*/ 5621725 w 5744837"/>
                <a:gd name="connsiteY1" fmla="*/ 538085 h 4433147"/>
                <a:gd name="connsiteX2" fmla="*/ 5498613 w 5744837"/>
                <a:gd name="connsiteY2" fmla="*/ 414973 h 4433147"/>
                <a:gd name="connsiteX3" fmla="*/ 5621725 w 5744837"/>
                <a:gd name="connsiteY3" fmla="*/ 291861 h 4433147"/>
                <a:gd name="connsiteX4" fmla="*/ 5744837 w 5744837"/>
                <a:gd name="connsiteY4" fmla="*/ 414973 h 4433147"/>
                <a:gd name="connsiteX0" fmla="*/ 5521939 w 5744837"/>
                <a:gd name="connsiteY0" fmla="*/ 603295 h 4433147"/>
                <a:gd name="connsiteX1" fmla="*/ 5275716 w 5744837"/>
                <a:gd name="connsiteY1" fmla="*/ 849518 h 4433147"/>
                <a:gd name="connsiteX2" fmla="*/ 5029493 w 5744837"/>
                <a:gd name="connsiteY2" fmla="*/ 603295 h 4433147"/>
                <a:gd name="connsiteX3" fmla="*/ 5275716 w 5744837"/>
                <a:gd name="connsiteY3" fmla="*/ 357072 h 4433147"/>
                <a:gd name="connsiteX4" fmla="*/ 5521939 w 5744837"/>
                <a:gd name="connsiteY4" fmla="*/ 603295 h 4433147"/>
                <a:gd name="connsiteX0" fmla="*/ 5082775 w 5744837"/>
                <a:gd name="connsiteY0" fmla="*/ 909322 h 4433147"/>
                <a:gd name="connsiteX1" fmla="*/ 4713440 w 5744837"/>
                <a:gd name="connsiteY1" fmla="*/ 1278657 h 4433147"/>
                <a:gd name="connsiteX2" fmla="*/ 4344105 w 5744837"/>
                <a:gd name="connsiteY2" fmla="*/ 909322 h 4433147"/>
                <a:gd name="connsiteX3" fmla="*/ 4713440 w 5744837"/>
                <a:gd name="connsiteY3" fmla="*/ 539987 h 4433147"/>
                <a:gd name="connsiteX4" fmla="*/ 5082775 w 5744837"/>
                <a:gd name="connsiteY4" fmla="*/ 909322 h 4433147"/>
                <a:gd name="connsiteX0" fmla="*/ 38360 w 53102"/>
                <a:gd name="connsiteY0" fmla="*/ 5277 h 43211"/>
                <a:gd name="connsiteX1" fmla="*/ 38436 w 53102"/>
                <a:gd name="connsiteY1" fmla="*/ 6541 h 43211"/>
                <a:gd name="connsiteX0" fmla="*/ 3899 w 53102"/>
                <a:gd name="connsiteY0" fmla="*/ 14358 h 43211"/>
                <a:gd name="connsiteX1" fmla="*/ 8009 w 53102"/>
                <a:gd name="connsiteY1" fmla="*/ 8622 h 43211"/>
                <a:gd name="connsiteX2" fmla="*/ 14279 w 53102"/>
                <a:gd name="connsiteY2" fmla="*/ 5555 h 43211"/>
                <a:gd name="connsiteX3" fmla="*/ 23087 w 53102"/>
                <a:gd name="connsiteY3" fmla="*/ 3785 h 43211"/>
                <a:gd name="connsiteX4" fmla="*/ 29869 w 53102"/>
                <a:gd name="connsiteY4" fmla="*/ 2332 h 43211"/>
                <a:gd name="connsiteX5" fmla="*/ 35499 w 53102"/>
                <a:gd name="connsiteY5" fmla="*/ 541 h 43211"/>
                <a:gd name="connsiteX6" fmla="*/ 38354 w 53102"/>
                <a:gd name="connsiteY6" fmla="*/ 5427 h 43211"/>
                <a:gd name="connsiteX7" fmla="*/ 42018 w 53102"/>
                <a:gd name="connsiteY7" fmla="*/ 10169 h 43211"/>
                <a:gd name="connsiteX8" fmla="*/ 41854 w 53102"/>
                <a:gd name="connsiteY8" fmla="*/ 15311 h 43211"/>
                <a:gd name="connsiteX9" fmla="*/ 40992 w 53102"/>
                <a:gd name="connsiteY9" fmla="*/ 26050 h 43211"/>
                <a:gd name="connsiteX10" fmla="*/ 37911 w 53102"/>
                <a:gd name="connsiteY10" fmla="*/ 34866 h 43211"/>
                <a:gd name="connsiteX11" fmla="*/ 28591 w 53102"/>
                <a:gd name="connsiteY11" fmla="*/ 36666 h 43211"/>
                <a:gd name="connsiteX12" fmla="*/ 23703 w 53102"/>
                <a:gd name="connsiteY12" fmla="*/ 42957 h 43211"/>
                <a:gd name="connsiteX13" fmla="*/ 16516 w 53102"/>
                <a:gd name="connsiteY13" fmla="*/ 39117 h 43211"/>
                <a:gd name="connsiteX14" fmla="*/ 5840 w 53102"/>
                <a:gd name="connsiteY14" fmla="*/ 35323 h 43211"/>
                <a:gd name="connsiteX15" fmla="*/ 1146 w 53102"/>
                <a:gd name="connsiteY15" fmla="*/ 31101 h 43211"/>
                <a:gd name="connsiteX16" fmla="*/ 2149 w 53102"/>
                <a:gd name="connsiteY16" fmla="*/ 25402 h 43211"/>
                <a:gd name="connsiteX17" fmla="*/ 31 w 53102"/>
                <a:gd name="connsiteY17" fmla="*/ 19555 h 43211"/>
                <a:gd name="connsiteX18" fmla="*/ 3899 w 53102"/>
                <a:gd name="connsiteY18" fmla="*/ 14358 h 43211"/>
                <a:gd name="connsiteX0" fmla="*/ 5744837 w 5744837"/>
                <a:gd name="connsiteY0" fmla="*/ 414973 h 4433147"/>
                <a:gd name="connsiteX1" fmla="*/ 5621725 w 5744837"/>
                <a:gd name="connsiteY1" fmla="*/ 538085 h 4433147"/>
                <a:gd name="connsiteX2" fmla="*/ 5498613 w 5744837"/>
                <a:gd name="connsiteY2" fmla="*/ 414973 h 4433147"/>
                <a:gd name="connsiteX3" fmla="*/ 5621725 w 5744837"/>
                <a:gd name="connsiteY3" fmla="*/ 291861 h 4433147"/>
                <a:gd name="connsiteX4" fmla="*/ 5744837 w 5744837"/>
                <a:gd name="connsiteY4" fmla="*/ 414973 h 4433147"/>
                <a:gd name="connsiteX0" fmla="*/ 5521939 w 5744837"/>
                <a:gd name="connsiteY0" fmla="*/ 603295 h 4433147"/>
                <a:gd name="connsiteX1" fmla="*/ 5275716 w 5744837"/>
                <a:gd name="connsiteY1" fmla="*/ 849518 h 4433147"/>
                <a:gd name="connsiteX2" fmla="*/ 5029493 w 5744837"/>
                <a:gd name="connsiteY2" fmla="*/ 603295 h 4433147"/>
                <a:gd name="connsiteX3" fmla="*/ 5275716 w 5744837"/>
                <a:gd name="connsiteY3" fmla="*/ 357072 h 4433147"/>
                <a:gd name="connsiteX4" fmla="*/ 5521939 w 5744837"/>
                <a:gd name="connsiteY4" fmla="*/ 603295 h 4433147"/>
                <a:gd name="connsiteX0" fmla="*/ 5082775 w 5744837"/>
                <a:gd name="connsiteY0" fmla="*/ 909322 h 4433147"/>
                <a:gd name="connsiteX1" fmla="*/ 4713440 w 5744837"/>
                <a:gd name="connsiteY1" fmla="*/ 1278657 h 4433147"/>
                <a:gd name="connsiteX2" fmla="*/ 4344105 w 5744837"/>
                <a:gd name="connsiteY2" fmla="*/ 909322 h 4433147"/>
                <a:gd name="connsiteX3" fmla="*/ 4713440 w 5744837"/>
                <a:gd name="connsiteY3" fmla="*/ 539987 h 4433147"/>
                <a:gd name="connsiteX4" fmla="*/ 5082775 w 5744837"/>
                <a:gd name="connsiteY4" fmla="*/ 909322 h 4433147"/>
                <a:gd name="connsiteX0" fmla="*/ 38360 w 53102"/>
                <a:gd name="connsiteY0" fmla="*/ 5277 h 43211"/>
                <a:gd name="connsiteX1" fmla="*/ 38436 w 53102"/>
                <a:gd name="connsiteY1" fmla="*/ 6541 h 43211"/>
                <a:gd name="connsiteX0" fmla="*/ 3899 w 53102"/>
                <a:gd name="connsiteY0" fmla="*/ 14358 h 43211"/>
                <a:gd name="connsiteX1" fmla="*/ 8009 w 53102"/>
                <a:gd name="connsiteY1" fmla="*/ 8622 h 43211"/>
                <a:gd name="connsiteX2" fmla="*/ 14279 w 53102"/>
                <a:gd name="connsiteY2" fmla="*/ 5555 h 43211"/>
                <a:gd name="connsiteX3" fmla="*/ 23087 w 53102"/>
                <a:gd name="connsiteY3" fmla="*/ 3785 h 43211"/>
                <a:gd name="connsiteX4" fmla="*/ 29869 w 53102"/>
                <a:gd name="connsiteY4" fmla="*/ 2332 h 43211"/>
                <a:gd name="connsiteX5" fmla="*/ 35499 w 53102"/>
                <a:gd name="connsiteY5" fmla="*/ 541 h 43211"/>
                <a:gd name="connsiteX6" fmla="*/ 38354 w 53102"/>
                <a:gd name="connsiteY6" fmla="*/ 5427 h 43211"/>
                <a:gd name="connsiteX7" fmla="*/ 42018 w 53102"/>
                <a:gd name="connsiteY7" fmla="*/ 10169 h 43211"/>
                <a:gd name="connsiteX8" fmla="*/ 41854 w 53102"/>
                <a:gd name="connsiteY8" fmla="*/ 15311 h 43211"/>
                <a:gd name="connsiteX9" fmla="*/ 40992 w 53102"/>
                <a:gd name="connsiteY9" fmla="*/ 26050 h 43211"/>
                <a:gd name="connsiteX10" fmla="*/ 37911 w 53102"/>
                <a:gd name="connsiteY10" fmla="*/ 34866 h 43211"/>
                <a:gd name="connsiteX11" fmla="*/ 28591 w 53102"/>
                <a:gd name="connsiteY11" fmla="*/ 36666 h 43211"/>
                <a:gd name="connsiteX12" fmla="*/ 23703 w 53102"/>
                <a:gd name="connsiteY12" fmla="*/ 42957 h 43211"/>
                <a:gd name="connsiteX13" fmla="*/ 16516 w 53102"/>
                <a:gd name="connsiteY13" fmla="*/ 39117 h 43211"/>
                <a:gd name="connsiteX14" fmla="*/ 5840 w 53102"/>
                <a:gd name="connsiteY14" fmla="*/ 35323 h 43211"/>
                <a:gd name="connsiteX15" fmla="*/ 1146 w 53102"/>
                <a:gd name="connsiteY15" fmla="*/ 31101 h 43211"/>
                <a:gd name="connsiteX16" fmla="*/ 2149 w 53102"/>
                <a:gd name="connsiteY16" fmla="*/ 25402 h 43211"/>
                <a:gd name="connsiteX17" fmla="*/ 31 w 53102"/>
                <a:gd name="connsiteY17" fmla="*/ 19555 h 43211"/>
                <a:gd name="connsiteX18" fmla="*/ 3899 w 53102"/>
                <a:gd name="connsiteY18" fmla="*/ 14358 h 43211"/>
                <a:gd name="connsiteX0" fmla="*/ 5744837 w 5744837"/>
                <a:gd name="connsiteY0" fmla="*/ 414973 h 4433147"/>
                <a:gd name="connsiteX1" fmla="*/ 5621725 w 5744837"/>
                <a:gd name="connsiteY1" fmla="*/ 538085 h 4433147"/>
                <a:gd name="connsiteX2" fmla="*/ 5498613 w 5744837"/>
                <a:gd name="connsiteY2" fmla="*/ 414973 h 4433147"/>
                <a:gd name="connsiteX3" fmla="*/ 5621725 w 5744837"/>
                <a:gd name="connsiteY3" fmla="*/ 291861 h 4433147"/>
                <a:gd name="connsiteX4" fmla="*/ 5744837 w 5744837"/>
                <a:gd name="connsiteY4" fmla="*/ 414973 h 4433147"/>
                <a:gd name="connsiteX0" fmla="*/ 5521939 w 5744837"/>
                <a:gd name="connsiteY0" fmla="*/ 603295 h 4433147"/>
                <a:gd name="connsiteX1" fmla="*/ 5275716 w 5744837"/>
                <a:gd name="connsiteY1" fmla="*/ 849518 h 4433147"/>
                <a:gd name="connsiteX2" fmla="*/ 5029493 w 5744837"/>
                <a:gd name="connsiteY2" fmla="*/ 603295 h 4433147"/>
                <a:gd name="connsiteX3" fmla="*/ 5275716 w 5744837"/>
                <a:gd name="connsiteY3" fmla="*/ 357072 h 4433147"/>
                <a:gd name="connsiteX4" fmla="*/ 5521939 w 5744837"/>
                <a:gd name="connsiteY4" fmla="*/ 603295 h 4433147"/>
                <a:gd name="connsiteX0" fmla="*/ 5082775 w 5744837"/>
                <a:gd name="connsiteY0" fmla="*/ 909322 h 4433147"/>
                <a:gd name="connsiteX1" fmla="*/ 4713440 w 5744837"/>
                <a:gd name="connsiteY1" fmla="*/ 1278657 h 4433147"/>
                <a:gd name="connsiteX2" fmla="*/ 4344105 w 5744837"/>
                <a:gd name="connsiteY2" fmla="*/ 909322 h 4433147"/>
                <a:gd name="connsiteX3" fmla="*/ 4713440 w 5744837"/>
                <a:gd name="connsiteY3" fmla="*/ 539987 h 4433147"/>
                <a:gd name="connsiteX4" fmla="*/ 5082775 w 5744837"/>
                <a:gd name="connsiteY4" fmla="*/ 909322 h 4433147"/>
                <a:gd name="connsiteX0" fmla="*/ 38360 w 53102"/>
                <a:gd name="connsiteY0" fmla="*/ 5277 h 43211"/>
                <a:gd name="connsiteX1" fmla="*/ 38436 w 53102"/>
                <a:gd name="connsiteY1" fmla="*/ 6541 h 43211"/>
                <a:gd name="connsiteX0" fmla="*/ 3899 w 53102"/>
                <a:gd name="connsiteY0" fmla="*/ 14358 h 43211"/>
                <a:gd name="connsiteX1" fmla="*/ 8009 w 53102"/>
                <a:gd name="connsiteY1" fmla="*/ 8622 h 43211"/>
                <a:gd name="connsiteX2" fmla="*/ 14279 w 53102"/>
                <a:gd name="connsiteY2" fmla="*/ 5555 h 43211"/>
                <a:gd name="connsiteX3" fmla="*/ 23087 w 53102"/>
                <a:gd name="connsiteY3" fmla="*/ 3785 h 43211"/>
                <a:gd name="connsiteX4" fmla="*/ 29869 w 53102"/>
                <a:gd name="connsiteY4" fmla="*/ 2332 h 43211"/>
                <a:gd name="connsiteX5" fmla="*/ 35499 w 53102"/>
                <a:gd name="connsiteY5" fmla="*/ 541 h 43211"/>
                <a:gd name="connsiteX6" fmla="*/ 38354 w 53102"/>
                <a:gd name="connsiteY6" fmla="*/ 5427 h 43211"/>
                <a:gd name="connsiteX7" fmla="*/ 42018 w 53102"/>
                <a:gd name="connsiteY7" fmla="*/ 10169 h 43211"/>
                <a:gd name="connsiteX8" fmla="*/ 41854 w 53102"/>
                <a:gd name="connsiteY8" fmla="*/ 15311 h 43211"/>
                <a:gd name="connsiteX9" fmla="*/ 40992 w 53102"/>
                <a:gd name="connsiteY9" fmla="*/ 26050 h 43211"/>
                <a:gd name="connsiteX10" fmla="*/ 37911 w 53102"/>
                <a:gd name="connsiteY10" fmla="*/ 34866 h 43211"/>
                <a:gd name="connsiteX11" fmla="*/ 28591 w 53102"/>
                <a:gd name="connsiteY11" fmla="*/ 36666 h 43211"/>
                <a:gd name="connsiteX12" fmla="*/ 23703 w 53102"/>
                <a:gd name="connsiteY12" fmla="*/ 42957 h 43211"/>
                <a:gd name="connsiteX13" fmla="*/ 16516 w 53102"/>
                <a:gd name="connsiteY13" fmla="*/ 39117 h 43211"/>
                <a:gd name="connsiteX14" fmla="*/ 5840 w 53102"/>
                <a:gd name="connsiteY14" fmla="*/ 35323 h 43211"/>
                <a:gd name="connsiteX15" fmla="*/ 1146 w 53102"/>
                <a:gd name="connsiteY15" fmla="*/ 31101 h 43211"/>
                <a:gd name="connsiteX16" fmla="*/ 2149 w 53102"/>
                <a:gd name="connsiteY16" fmla="*/ 25402 h 43211"/>
                <a:gd name="connsiteX17" fmla="*/ 31 w 53102"/>
                <a:gd name="connsiteY17" fmla="*/ 19555 h 43211"/>
                <a:gd name="connsiteX18" fmla="*/ 3899 w 53102"/>
                <a:gd name="connsiteY18" fmla="*/ 14358 h 43211"/>
                <a:gd name="connsiteX0" fmla="*/ 5744837 w 5744837"/>
                <a:gd name="connsiteY0" fmla="*/ 414973 h 4433147"/>
                <a:gd name="connsiteX1" fmla="*/ 5621725 w 5744837"/>
                <a:gd name="connsiteY1" fmla="*/ 538085 h 4433147"/>
                <a:gd name="connsiteX2" fmla="*/ 5498613 w 5744837"/>
                <a:gd name="connsiteY2" fmla="*/ 414973 h 4433147"/>
                <a:gd name="connsiteX3" fmla="*/ 5621725 w 5744837"/>
                <a:gd name="connsiteY3" fmla="*/ 291861 h 4433147"/>
                <a:gd name="connsiteX4" fmla="*/ 5744837 w 5744837"/>
                <a:gd name="connsiteY4" fmla="*/ 414973 h 4433147"/>
                <a:gd name="connsiteX0" fmla="*/ 5521939 w 5744837"/>
                <a:gd name="connsiteY0" fmla="*/ 603295 h 4433147"/>
                <a:gd name="connsiteX1" fmla="*/ 5275716 w 5744837"/>
                <a:gd name="connsiteY1" fmla="*/ 849518 h 4433147"/>
                <a:gd name="connsiteX2" fmla="*/ 5029493 w 5744837"/>
                <a:gd name="connsiteY2" fmla="*/ 603295 h 4433147"/>
                <a:gd name="connsiteX3" fmla="*/ 5275716 w 5744837"/>
                <a:gd name="connsiteY3" fmla="*/ 357072 h 4433147"/>
                <a:gd name="connsiteX4" fmla="*/ 5521939 w 5744837"/>
                <a:gd name="connsiteY4" fmla="*/ 603295 h 4433147"/>
                <a:gd name="connsiteX0" fmla="*/ 5082775 w 5744837"/>
                <a:gd name="connsiteY0" fmla="*/ 909322 h 4433147"/>
                <a:gd name="connsiteX1" fmla="*/ 4713440 w 5744837"/>
                <a:gd name="connsiteY1" fmla="*/ 1278657 h 4433147"/>
                <a:gd name="connsiteX2" fmla="*/ 4344105 w 5744837"/>
                <a:gd name="connsiteY2" fmla="*/ 909322 h 4433147"/>
                <a:gd name="connsiteX3" fmla="*/ 4713440 w 5744837"/>
                <a:gd name="connsiteY3" fmla="*/ 539987 h 4433147"/>
                <a:gd name="connsiteX4" fmla="*/ 5082775 w 5744837"/>
                <a:gd name="connsiteY4" fmla="*/ 909322 h 4433147"/>
                <a:gd name="connsiteX0" fmla="*/ 38360 w 53102"/>
                <a:gd name="connsiteY0" fmla="*/ 5277 h 43211"/>
                <a:gd name="connsiteX1" fmla="*/ 38436 w 53102"/>
                <a:gd name="connsiteY1" fmla="*/ 6541 h 43211"/>
                <a:gd name="connsiteX0" fmla="*/ 3899 w 54304"/>
                <a:gd name="connsiteY0" fmla="*/ 14358 h 43211"/>
                <a:gd name="connsiteX1" fmla="*/ 8009 w 54304"/>
                <a:gd name="connsiteY1" fmla="*/ 8622 h 43211"/>
                <a:gd name="connsiteX2" fmla="*/ 14279 w 54304"/>
                <a:gd name="connsiteY2" fmla="*/ 5555 h 43211"/>
                <a:gd name="connsiteX3" fmla="*/ 23087 w 54304"/>
                <a:gd name="connsiteY3" fmla="*/ 3785 h 43211"/>
                <a:gd name="connsiteX4" fmla="*/ 29869 w 54304"/>
                <a:gd name="connsiteY4" fmla="*/ 2332 h 43211"/>
                <a:gd name="connsiteX5" fmla="*/ 35499 w 54304"/>
                <a:gd name="connsiteY5" fmla="*/ 541 h 43211"/>
                <a:gd name="connsiteX6" fmla="*/ 38354 w 54304"/>
                <a:gd name="connsiteY6" fmla="*/ 5427 h 43211"/>
                <a:gd name="connsiteX7" fmla="*/ 42018 w 54304"/>
                <a:gd name="connsiteY7" fmla="*/ 10169 h 43211"/>
                <a:gd name="connsiteX8" fmla="*/ 41854 w 54304"/>
                <a:gd name="connsiteY8" fmla="*/ 15311 h 43211"/>
                <a:gd name="connsiteX9" fmla="*/ 40992 w 54304"/>
                <a:gd name="connsiteY9" fmla="*/ 26050 h 43211"/>
                <a:gd name="connsiteX10" fmla="*/ 37911 w 54304"/>
                <a:gd name="connsiteY10" fmla="*/ 34866 h 43211"/>
                <a:gd name="connsiteX11" fmla="*/ 28591 w 54304"/>
                <a:gd name="connsiteY11" fmla="*/ 36666 h 43211"/>
                <a:gd name="connsiteX12" fmla="*/ 23703 w 54304"/>
                <a:gd name="connsiteY12" fmla="*/ 42957 h 43211"/>
                <a:gd name="connsiteX13" fmla="*/ 16516 w 54304"/>
                <a:gd name="connsiteY13" fmla="*/ 39117 h 43211"/>
                <a:gd name="connsiteX14" fmla="*/ 5840 w 54304"/>
                <a:gd name="connsiteY14" fmla="*/ 35323 h 43211"/>
                <a:gd name="connsiteX15" fmla="*/ 1146 w 54304"/>
                <a:gd name="connsiteY15" fmla="*/ 31101 h 43211"/>
                <a:gd name="connsiteX16" fmla="*/ 2149 w 54304"/>
                <a:gd name="connsiteY16" fmla="*/ 25402 h 43211"/>
                <a:gd name="connsiteX17" fmla="*/ 31 w 54304"/>
                <a:gd name="connsiteY17" fmla="*/ 19555 h 43211"/>
                <a:gd name="connsiteX18" fmla="*/ 3899 w 54304"/>
                <a:gd name="connsiteY18" fmla="*/ 14358 h 43211"/>
                <a:gd name="connsiteX0" fmla="*/ 5874917 w 5874917"/>
                <a:gd name="connsiteY0" fmla="*/ 402171 h 4433147"/>
                <a:gd name="connsiteX1" fmla="*/ 5621725 w 5874917"/>
                <a:gd name="connsiteY1" fmla="*/ 538085 h 4433147"/>
                <a:gd name="connsiteX2" fmla="*/ 5498613 w 5874917"/>
                <a:gd name="connsiteY2" fmla="*/ 414973 h 4433147"/>
                <a:gd name="connsiteX3" fmla="*/ 5621725 w 5874917"/>
                <a:gd name="connsiteY3" fmla="*/ 291861 h 4433147"/>
                <a:gd name="connsiteX4" fmla="*/ 5874917 w 5874917"/>
                <a:gd name="connsiteY4" fmla="*/ 402171 h 4433147"/>
                <a:gd name="connsiteX0" fmla="*/ 5521939 w 5874917"/>
                <a:gd name="connsiteY0" fmla="*/ 603295 h 4433147"/>
                <a:gd name="connsiteX1" fmla="*/ 5275716 w 5874917"/>
                <a:gd name="connsiteY1" fmla="*/ 849518 h 4433147"/>
                <a:gd name="connsiteX2" fmla="*/ 5029493 w 5874917"/>
                <a:gd name="connsiteY2" fmla="*/ 603295 h 4433147"/>
                <a:gd name="connsiteX3" fmla="*/ 5275716 w 5874917"/>
                <a:gd name="connsiteY3" fmla="*/ 357072 h 4433147"/>
                <a:gd name="connsiteX4" fmla="*/ 5521939 w 5874917"/>
                <a:gd name="connsiteY4" fmla="*/ 603295 h 4433147"/>
                <a:gd name="connsiteX0" fmla="*/ 5082775 w 5874917"/>
                <a:gd name="connsiteY0" fmla="*/ 909322 h 4433147"/>
                <a:gd name="connsiteX1" fmla="*/ 4713440 w 5874917"/>
                <a:gd name="connsiteY1" fmla="*/ 1278657 h 4433147"/>
                <a:gd name="connsiteX2" fmla="*/ 4344105 w 5874917"/>
                <a:gd name="connsiteY2" fmla="*/ 909322 h 4433147"/>
                <a:gd name="connsiteX3" fmla="*/ 4713440 w 5874917"/>
                <a:gd name="connsiteY3" fmla="*/ 539987 h 4433147"/>
                <a:gd name="connsiteX4" fmla="*/ 5082775 w 5874917"/>
                <a:gd name="connsiteY4" fmla="*/ 909322 h 4433147"/>
                <a:gd name="connsiteX0" fmla="*/ 38360 w 54304"/>
                <a:gd name="connsiteY0" fmla="*/ 5277 h 43211"/>
                <a:gd name="connsiteX1" fmla="*/ 38436 w 54304"/>
                <a:gd name="connsiteY1" fmla="*/ 6541 h 43211"/>
                <a:gd name="connsiteX0" fmla="*/ 3899 w 54304"/>
                <a:gd name="connsiteY0" fmla="*/ 14358 h 43211"/>
                <a:gd name="connsiteX1" fmla="*/ 8009 w 54304"/>
                <a:gd name="connsiteY1" fmla="*/ 8622 h 43211"/>
                <a:gd name="connsiteX2" fmla="*/ 14279 w 54304"/>
                <a:gd name="connsiteY2" fmla="*/ 5555 h 43211"/>
                <a:gd name="connsiteX3" fmla="*/ 23087 w 54304"/>
                <a:gd name="connsiteY3" fmla="*/ 3785 h 43211"/>
                <a:gd name="connsiteX4" fmla="*/ 29869 w 54304"/>
                <a:gd name="connsiteY4" fmla="*/ 2332 h 43211"/>
                <a:gd name="connsiteX5" fmla="*/ 35499 w 54304"/>
                <a:gd name="connsiteY5" fmla="*/ 541 h 43211"/>
                <a:gd name="connsiteX6" fmla="*/ 38354 w 54304"/>
                <a:gd name="connsiteY6" fmla="*/ 5427 h 43211"/>
                <a:gd name="connsiteX7" fmla="*/ 42018 w 54304"/>
                <a:gd name="connsiteY7" fmla="*/ 10169 h 43211"/>
                <a:gd name="connsiteX8" fmla="*/ 41854 w 54304"/>
                <a:gd name="connsiteY8" fmla="*/ 15311 h 43211"/>
                <a:gd name="connsiteX9" fmla="*/ 40992 w 54304"/>
                <a:gd name="connsiteY9" fmla="*/ 26050 h 43211"/>
                <a:gd name="connsiteX10" fmla="*/ 37911 w 54304"/>
                <a:gd name="connsiteY10" fmla="*/ 34866 h 43211"/>
                <a:gd name="connsiteX11" fmla="*/ 28591 w 54304"/>
                <a:gd name="connsiteY11" fmla="*/ 36666 h 43211"/>
                <a:gd name="connsiteX12" fmla="*/ 23703 w 54304"/>
                <a:gd name="connsiteY12" fmla="*/ 42957 h 43211"/>
                <a:gd name="connsiteX13" fmla="*/ 16516 w 54304"/>
                <a:gd name="connsiteY13" fmla="*/ 39117 h 43211"/>
                <a:gd name="connsiteX14" fmla="*/ 5840 w 54304"/>
                <a:gd name="connsiteY14" fmla="*/ 35323 h 43211"/>
                <a:gd name="connsiteX15" fmla="*/ 1146 w 54304"/>
                <a:gd name="connsiteY15" fmla="*/ 31101 h 43211"/>
                <a:gd name="connsiteX16" fmla="*/ 2149 w 54304"/>
                <a:gd name="connsiteY16" fmla="*/ 25402 h 43211"/>
                <a:gd name="connsiteX17" fmla="*/ 31 w 54304"/>
                <a:gd name="connsiteY17" fmla="*/ 19555 h 43211"/>
                <a:gd name="connsiteX18" fmla="*/ 3899 w 54304"/>
                <a:gd name="connsiteY18" fmla="*/ 14358 h 43211"/>
                <a:gd name="connsiteX0" fmla="*/ 5874917 w 5874917"/>
                <a:gd name="connsiteY0" fmla="*/ 402171 h 4433147"/>
                <a:gd name="connsiteX1" fmla="*/ 5621725 w 5874917"/>
                <a:gd name="connsiteY1" fmla="*/ 538085 h 4433147"/>
                <a:gd name="connsiteX2" fmla="*/ 5498613 w 5874917"/>
                <a:gd name="connsiteY2" fmla="*/ 414973 h 4433147"/>
                <a:gd name="connsiteX3" fmla="*/ 5726014 w 5874917"/>
                <a:gd name="connsiteY3" fmla="*/ 150223 h 4433147"/>
                <a:gd name="connsiteX4" fmla="*/ 5874917 w 5874917"/>
                <a:gd name="connsiteY4" fmla="*/ 402171 h 4433147"/>
                <a:gd name="connsiteX0" fmla="*/ 5521939 w 5874917"/>
                <a:gd name="connsiteY0" fmla="*/ 603295 h 4433147"/>
                <a:gd name="connsiteX1" fmla="*/ 5275716 w 5874917"/>
                <a:gd name="connsiteY1" fmla="*/ 849518 h 4433147"/>
                <a:gd name="connsiteX2" fmla="*/ 5029493 w 5874917"/>
                <a:gd name="connsiteY2" fmla="*/ 603295 h 4433147"/>
                <a:gd name="connsiteX3" fmla="*/ 5275716 w 5874917"/>
                <a:gd name="connsiteY3" fmla="*/ 357072 h 4433147"/>
                <a:gd name="connsiteX4" fmla="*/ 5521939 w 5874917"/>
                <a:gd name="connsiteY4" fmla="*/ 603295 h 4433147"/>
                <a:gd name="connsiteX0" fmla="*/ 5082775 w 5874917"/>
                <a:gd name="connsiteY0" fmla="*/ 909322 h 4433147"/>
                <a:gd name="connsiteX1" fmla="*/ 4713440 w 5874917"/>
                <a:gd name="connsiteY1" fmla="*/ 1278657 h 4433147"/>
                <a:gd name="connsiteX2" fmla="*/ 4344105 w 5874917"/>
                <a:gd name="connsiteY2" fmla="*/ 909322 h 4433147"/>
                <a:gd name="connsiteX3" fmla="*/ 4713440 w 5874917"/>
                <a:gd name="connsiteY3" fmla="*/ 539987 h 4433147"/>
                <a:gd name="connsiteX4" fmla="*/ 5082775 w 5874917"/>
                <a:gd name="connsiteY4" fmla="*/ 909322 h 4433147"/>
                <a:gd name="connsiteX0" fmla="*/ 38360 w 54304"/>
                <a:gd name="connsiteY0" fmla="*/ 5277 h 43211"/>
                <a:gd name="connsiteX1" fmla="*/ 38436 w 54304"/>
                <a:gd name="connsiteY1" fmla="*/ 6541 h 43211"/>
                <a:gd name="connsiteX0" fmla="*/ 3899 w 54304"/>
                <a:gd name="connsiteY0" fmla="*/ 14358 h 43211"/>
                <a:gd name="connsiteX1" fmla="*/ 8009 w 54304"/>
                <a:gd name="connsiteY1" fmla="*/ 8622 h 43211"/>
                <a:gd name="connsiteX2" fmla="*/ 14279 w 54304"/>
                <a:gd name="connsiteY2" fmla="*/ 5555 h 43211"/>
                <a:gd name="connsiteX3" fmla="*/ 23087 w 54304"/>
                <a:gd name="connsiteY3" fmla="*/ 3785 h 43211"/>
                <a:gd name="connsiteX4" fmla="*/ 29869 w 54304"/>
                <a:gd name="connsiteY4" fmla="*/ 2332 h 43211"/>
                <a:gd name="connsiteX5" fmla="*/ 35499 w 54304"/>
                <a:gd name="connsiteY5" fmla="*/ 541 h 43211"/>
                <a:gd name="connsiteX6" fmla="*/ 38354 w 54304"/>
                <a:gd name="connsiteY6" fmla="*/ 5427 h 43211"/>
                <a:gd name="connsiteX7" fmla="*/ 42018 w 54304"/>
                <a:gd name="connsiteY7" fmla="*/ 10169 h 43211"/>
                <a:gd name="connsiteX8" fmla="*/ 41854 w 54304"/>
                <a:gd name="connsiteY8" fmla="*/ 15311 h 43211"/>
                <a:gd name="connsiteX9" fmla="*/ 40992 w 54304"/>
                <a:gd name="connsiteY9" fmla="*/ 26050 h 43211"/>
                <a:gd name="connsiteX10" fmla="*/ 37911 w 54304"/>
                <a:gd name="connsiteY10" fmla="*/ 34866 h 43211"/>
                <a:gd name="connsiteX11" fmla="*/ 28591 w 54304"/>
                <a:gd name="connsiteY11" fmla="*/ 36666 h 43211"/>
                <a:gd name="connsiteX12" fmla="*/ 23703 w 54304"/>
                <a:gd name="connsiteY12" fmla="*/ 42957 h 43211"/>
                <a:gd name="connsiteX13" fmla="*/ 16516 w 54304"/>
                <a:gd name="connsiteY13" fmla="*/ 39117 h 43211"/>
                <a:gd name="connsiteX14" fmla="*/ 5840 w 54304"/>
                <a:gd name="connsiteY14" fmla="*/ 35323 h 43211"/>
                <a:gd name="connsiteX15" fmla="*/ 1146 w 54304"/>
                <a:gd name="connsiteY15" fmla="*/ 31101 h 43211"/>
                <a:gd name="connsiteX16" fmla="*/ 2149 w 54304"/>
                <a:gd name="connsiteY16" fmla="*/ 25402 h 43211"/>
                <a:gd name="connsiteX17" fmla="*/ 31 w 54304"/>
                <a:gd name="connsiteY17" fmla="*/ 19555 h 43211"/>
                <a:gd name="connsiteX18" fmla="*/ 3899 w 54304"/>
                <a:gd name="connsiteY18" fmla="*/ 14358 h 43211"/>
                <a:gd name="connsiteX0" fmla="*/ 5874917 w 5874917"/>
                <a:gd name="connsiteY0" fmla="*/ 402171 h 4433147"/>
                <a:gd name="connsiteX1" fmla="*/ 5738896 w 5874917"/>
                <a:gd name="connsiteY1" fmla="*/ 512425 h 4433147"/>
                <a:gd name="connsiteX2" fmla="*/ 5498613 w 5874917"/>
                <a:gd name="connsiteY2" fmla="*/ 414973 h 4433147"/>
                <a:gd name="connsiteX3" fmla="*/ 5726014 w 5874917"/>
                <a:gd name="connsiteY3" fmla="*/ 150223 h 4433147"/>
                <a:gd name="connsiteX4" fmla="*/ 5874917 w 5874917"/>
                <a:gd name="connsiteY4" fmla="*/ 402171 h 4433147"/>
                <a:gd name="connsiteX0" fmla="*/ 5521939 w 5874917"/>
                <a:gd name="connsiteY0" fmla="*/ 603295 h 4433147"/>
                <a:gd name="connsiteX1" fmla="*/ 5275716 w 5874917"/>
                <a:gd name="connsiteY1" fmla="*/ 849518 h 4433147"/>
                <a:gd name="connsiteX2" fmla="*/ 5029493 w 5874917"/>
                <a:gd name="connsiteY2" fmla="*/ 603295 h 4433147"/>
                <a:gd name="connsiteX3" fmla="*/ 5275716 w 5874917"/>
                <a:gd name="connsiteY3" fmla="*/ 357072 h 4433147"/>
                <a:gd name="connsiteX4" fmla="*/ 5521939 w 5874917"/>
                <a:gd name="connsiteY4" fmla="*/ 603295 h 4433147"/>
                <a:gd name="connsiteX0" fmla="*/ 5082775 w 5874917"/>
                <a:gd name="connsiteY0" fmla="*/ 909322 h 4433147"/>
                <a:gd name="connsiteX1" fmla="*/ 4713440 w 5874917"/>
                <a:gd name="connsiteY1" fmla="*/ 1278657 h 4433147"/>
                <a:gd name="connsiteX2" fmla="*/ 4344105 w 5874917"/>
                <a:gd name="connsiteY2" fmla="*/ 909322 h 4433147"/>
                <a:gd name="connsiteX3" fmla="*/ 4713440 w 5874917"/>
                <a:gd name="connsiteY3" fmla="*/ 539987 h 4433147"/>
                <a:gd name="connsiteX4" fmla="*/ 5082775 w 5874917"/>
                <a:gd name="connsiteY4" fmla="*/ 909322 h 4433147"/>
                <a:gd name="connsiteX0" fmla="*/ 38360 w 54304"/>
                <a:gd name="connsiteY0" fmla="*/ 5277 h 43211"/>
                <a:gd name="connsiteX1" fmla="*/ 38436 w 54304"/>
                <a:gd name="connsiteY1" fmla="*/ 6541 h 43211"/>
                <a:gd name="connsiteX0" fmla="*/ 3899 w 54304"/>
                <a:gd name="connsiteY0" fmla="*/ 14358 h 43211"/>
                <a:gd name="connsiteX1" fmla="*/ 8009 w 54304"/>
                <a:gd name="connsiteY1" fmla="*/ 8622 h 43211"/>
                <a:gd name="connsiteX2" fmla="*/ 14279 w 54304"/>
                <a:gd name="connsiteY2" fmla="*/ 5555 h 43211"/>
                <a:gd name="connsiteX3" fmla="*/ 23087 w 54304"/>
                <a:gd name="connsiteY3" fmla="*/ 3785 h 43211"/>
                <a:gd name="connsiteX4" fmla="*/ 29869 w 54304"/>
                <a:gd name="connsiteY4" fmla="*/ 2332 h 43211"/>
                <a:gd name="connsiteX5" fmla="*/ 35499 w 54304"/>
                <a:gd name="connsiteY5" fmla="*/ 541 h 43211"/>
                <a:gd name="connsiteX6" fmla="*/ 38354 w 54304"/>
                <a:gd name="connsiteY6" fmla="*/ 5427 h 43211"/>
                <a:gd name="connsiteX7" fmla="*/ 42018 w 54304"/>
                <a:gd name="connsiteY7" fmla="*/ 10169 h 43211"/>
                <a:gd name="connsiteX8" fmla="*/ 41854 w 54304"/>
                <a:gd name="connsiteY8" fmla="*/ 15311 h 43211"/>
                <a:gd name="connsiteX9" fmla="*/ 40992 w 54304"/>
                <a:gd name="connsiteY9" fmla="*/ 26050 h 43211"/>
                <a:gd name="connsiteX10" fmla="*/ 37911 w 54304"/>
                <a:gd name="connsiteY10" fmla="*/ 34866 h 43211"/>
                <a:gd name="connsiteX11" fmla="*/ 28591 w 54304"/>
                <a:gd name="connsiteY11" fmla="*/ 36666 h 43211"/>
                <a:gd name="connsiteX12" fmla="*/ 23703 w 54304"/>
                <a:gd name="connsiteY12" fmla="*/ 42957 h 43211"/>
                <a:gd name="connsiteX13" fmla="*/ 16516 w 54304"/>
                <a:gd name="connsiteY13" fmla="*/ 39117 h 43211"/>
                <a:gd name="connsiteX14" fmla="*/ 5840 w 54304"/>
                <a:gd name="connsiteY14" fmla="*/ 35323 h 43211"/>
                <a:gd name="connsiteX15" fmla="*/ 1146 w 54304"/>
                <a:gd name="connsiteY15" fmla="*/ 31101 h 43211"/>
                <a:gd name="connsiteX16" fmla="*/ 2149 w 54304"/>
                <a:gd name="connsiteY16" fmla="*/ 25402 h 43211"/>
                <a:gd name="connsiteX17" fmla="*/ 31 w 54304"/>
                <a:gd name="connsiteY17" fmla="*/ 19555 h 43211"/>
                <a:gd name="connsiteX18" fmla="*/ 3899 w 54304"/>
                <a:gd name="connsiteY18" fmla="*/ 14358 h 43211"/>
                <a:gd name="connsiteX0" fmla="*/ 5874917 w 5874917"/>
                <a:gd name="connsiteY0" fmla="*/ 402171 h 4433147"/>
                <a:gd name="connsiteX1" fmla="*/ 5738896 w 5874917"/>
                <a:gd name="connsiteY1" fmla="*/ 512425 h 4433147"/>
                <a:gd name="connsiteX2" fmla="*/ 5589994 w 5874917"/>
                <a:gd name="connsiteY2" fmla="*/ 337765 h 4433147"/>
                <a:gd name="connsiteX3" fmla="*/ 5726014 w 5874917"/>
                <a:gd name="connsiteY3" fmla="*/ 150223 h 4433147"/>
                <a:gd name="connsiteX4" fmla="*/ 5874917 w 5874917"/>
                <a:gd name="connsiteY4" fmla="*/ 402171 h 4433147"/>
                <a:gd name="connsiteX0" fmla="*/ 5521939 w 5874917"/>
                <a:gd name="connsiteY0" fmla="*/ 603295 h 4433147"/>
                <a:gd name="connsiteX1" fmla="*/ 5275716 w 5874917"/>
                <a:gd name="connsiteY1" fmla="*/ 849518 h 4433147"/>
                <a:gd name="connsiteX2" fmla="*/ 5029493 w 5874917"/>
                <a:gd name="connsiteY2" fmla="*/ 603295 h 4433147"/>
                <a:gd name="connsiteX3" fmla="*/ 5275716 w 5874917"/>
                <a:gd name="connsiteY3" fmla="*/ 357072 h 4433147"/>
                <a:gd name="connsiteX4" fmla="*/ 5521939 w 5874917"/>
                <a:gd name="connsiteY4" fmla="*/ 603295 h 4433147"/>
                <a:gd name="connsiteX0" fmla="*/ 5082775 w 5874917"/>
                <a:gd name="connsiteY0" fmla="*/ 909322 h 4433147"/>
                <a:gd name="connsiteX1" fmla="*/ 4713440 w 5874917"/>
                <a:gd name="connsiteY1" fmla="*/ 1278657 h 4433147"/>
                <a:gd name="connsiteX2" fmla="*/ 4344105 w 5874917"/>
                <a:gd name="connsiteY2" fmla="*/ 909322 h 4433147"/>
                <a:gd name="connsiteX3" fmla="*/ 4713440 w 5874917"/>
                <a:gd name="connsiteY3" fmla="*/ 539987 h 4433147"/>
                <a:gd name="connsiteX4" fmla="*/ 5082775 w 5874917"/>
                <a:gd name="connsiteY4" fmla="*/ 909322 h 4433147"/>
                <a:gd name="connsiteX0" fmla="*/ 38360 w 54304"/>
                <a:gd name="connsiteY0" fmla="*/ 5277 h 43211"/>
                <a:gd name="connsiteX1" fmla="*/ 38436 w 54304"/>
                <a:gd name="connsiteY1" fmla="*/ 6541 h 43211"/>
                <a:gd name="connsiteX0" fmla="*/ 3899 w 54316"/>
                <a:gd name="connsiteY0" fmla="*/ 14358 h 43211"/>
                <a:gd name="connsiteX1" fmla="*/ 8009 w 54316"/>
                <a:gd name="connsiteY1" fmla="*/ 8622 h 43211"/>
                <a:gd name="connsiteX2" fmla="*/ 14279 w 54316"/>
                <a:gd name="connsiteY2" fmla="*/ 5555 h 43211"/>
                <a:gd name="connsiteX3" fmla="*/ 23087 w 54316"/>
                <a:gd name="connsiteY3" fmla="*/ 3785 h 43211"/>
                <a:gd name="connsiteX4" fmla="*/ 29869 w 54316"/>
                <a:gd name="connsiteY4" fmla="*/ 2332 h 43211"/>
                <a:gd name="connsiteX5" fmla="*/ 35499 w 54316"/>
                <a:gd name="connsiteY5" fmla="*/ 541 h 43211"/>
                <a:gd name="connsiteX6" fmla="*/ 38354 w 54316"/>
                <a:gd name="connsiteY6" fmla="*/ 5427 h 43211"/>
                <a:gd name="connsiteX7" fmla="*/ 42018 w 54316"/>
                <a:gd name="connsiteY7" fmla="*/ 10169 h 43211"/>
                <a:gd name="connsiteX8" fmla="*/ 41854 w 54316"/>
                <a:gd name="connsiteY8" fmla="*/ 15311 h 43211"/>
                <a:gd name="connsiteX9" fmla="*/ 40992 w 54316"/>
                <a:gd name="connsiteY9" fmla="*/ 26050 h 43211"/>
                <a:gd name="connsiteX10" fmla="*/ 37911 w 54316"/>
                <a:gd name="connsiteY10" fmla="*/ 34866 h 43211"/>
                <a:gd name="connsiteX11" fmla="*/ 28591 w 54316"/>
                <a:gd name="connsiteY11" fmla="*/ 36666 h 43211"/>
                <a:gd name="connsiteX12" fmla="*/ 23703 w 54316"/>
                <a:gd name="connsiteY12" fmla="*/ 42957 h 43211"/>
                <a:gd name="connsiteX13" fmla="*/ 16516 w 54316"/>
                <a:gd name="connsiteY13" fmla="*/ 39117 h 43211"/>
                <a:gd name="connsiteX14" fmla="*/ 5840 w 54316"/>
                <a:gd name="connsiteY14" fmla="*/ 35323 h 43211"/>
                <a:gd name="connsiteX15" fmla="*/ 1146 w 54316"/>
                <a:gd name="connsiteY15" fmla="*/ 31101 h 43211"/>
                <a:gd name="connsiteX16" fmla="*/ 2149 w 54316"/>
                <a:gd name="connsiteY16" fmla="*/ 25402 h 43211"/>
                <a:gd name="connsiteX17" fmla="*/ 31 w 54316"/>
                <a:gd name="connsiteY17" fmla="*/ 19555 h 43211"/>
                <a:gd name="connsiteX18" fmla="*/ 3899 w 54316"/>
                <a:gd name="connsiteY18" fmla="*/ 14358 h 43211"/>
                <a:gd name="connsiteX0" fmla="*/ 5876208 w 5876208"/>
                <a:gd name="connsiteY0" fmla="*/ 312079 h 4433147"/>
                <a:gd name="connsiteX1" fmla="*/ 5738896 w 5876208"/>
                <a:gd name="connsiteY1" fmla="*/ 512425 h 4433147"/>
                <a:gd name="connsiteX2" fmla="*/ 5589994 w 5876208"/>
                <a:gd name="connsiteY2" fmla="*/ 337765 h 4433147"/>
                <a:gd name="connsiteX3" fmla="*/ 5726014 w 5876208"/>
                <a:gd name="connsiteY3" fmla="*/ 150223 h 4433147"/>
                <a:gd name="connsiteX4" fmla="*/ 5876208 w 5876208"/>
                <a:gd name="connsiteY4" fmla="*/ 312079 h 4433147"/>
                <a:gd name="connsiteX0" fmla="*/ 5521939 w 5876208"/>
                <a:gd name="connsiteY0" fmla="*/ 603295 h 4433147"/>
                <a:gd name="connsiteX1" fmla="*/ 5275716 w 5876208"/>
                <a:gd name="connsiteY1" fmla="*/ 849518 h 4433147"/>
                <a:gd name="connsiteX2" fmla="*/ 5029493 w 5876208"/>
                <a:gd name="connsiteY2" fmla="*/ 603295 h 4433147"/>
                <a:gd name="connsiteX3" fmla="*/ 5275716 w 5876208"/>
                <a:gd name="connsiteY3" fmla="*/ 357072 h 4433147"/>
                <a:gd name="connsiteX4" fmla="*/ 5521939 w 5876208"/>
                <a:gd name="connsiteY4" fmla="*/ 603295 h 4433147"/>
                <a:gd name="connsiteX0" fmla="*/ 5082775 w 5876208"/>
                <a:gd name="connsiteY0" fmla="*/ 909322 h 4433147"/>
                <a:gd name="connsiteX1" fmla="*/ 4713440 w 5876208"/>
                <a:gd name="connsiteY1" fmla="*/ 1278657 h 4433147"/>
                <a:gd name="connsiteX2" fmla="*/ 4344105 w 5876208"/>
                <a:gd name="connsiteY2" fmla="*/ 909322 h 4433147"/>
                <a:gd name="connsiteX3" fmla="*/ 4713440 w 5876208"/>
                <a:gd name="connsiteY3" fmla="*/ 539987 h 4433147"/>
                <a:gd name="connsiteX4" fmla="*/ 5082775 w 5876208"/>
                <a:gd name="connsiteY4" fmla="*/ 909322 h 4433147"/>
                <a:gd name="connsiteX0" fmla="*/ 38360 w 54316"/>
                <a:gd name="connsiteY0" fmla="*/ 5277 h 43211"/>
                <a:gd name="connsiteX1" fmla="*/ 38436 w 54316"/>
                <a:gd name="connsiteY1" fmla="*/ 6541 h 43211"/>
                <a:gd name="connsiteX0" fmla="*/ 3899 w 54316"/>
                <a:gd name="connsiteY0" fmla="*/ 14358 h 43211"/>
                <a:gd name="connsiteX1" fmla="*/ 8009 w 54316"/>
                <a:gd name="connsiteY1" fmla="*/ 8622 h 43211"/>
                <a:gd name="connsiteX2" fmla="*/ 14279 w 54316"/>
                <a:gd name="connsiteY2" fmla="*/ 5555 h 43211"/>
                <a:gd name="connsiteX3" fmla="*/ 23087 w 54316"/>
                <a:gd name="connsiteY3" fmla="*/ 3785 h 43211"/>
                <a:gd name="connsiteX4" fmla="*/ 29869 w 54316"/>
                <a:gd name="connsiteY4" fmla="*/ 2332 h 43211"/>
                <a:gd name="connsiteX5" fmla="*/ 35499 w 54316"/>
                <a:gd name="connsiteY5" fmla="*/ 541 h 43211"/>
                <a:gd name="connsiteX6" fmla="*/ 38354 w 54316"/>
                <a:gd name="connsiteY6" fmla="*/ 5427 h 43211"/>
                <a:gd name="connsiteX7" fmla="*/ 42018 w 54316"/>
                <a:gd name="connsiteY7" fmla="*/ 10169 h 43211"/>
                <a:gd name="connsiteX8" fmla="*/ 41854 w 54316"/>
                <a:gd name="connsiteY8" fmla="*/ 15311 h 43211"/>
                <a:gd name="connsiteX9" fmla="*/ 40992 w 54316"/>
                <a:gd name="connsiteY9" fmla="*/ 26050 h 43211"/>
                <a:gd name="connsiteX10" fmla="*/ 37911 w 54316"/>
                <a:gd name="connsiteY10" fmla="*/ 34866 h 43211"/>
                <a:gd name="connsiteX11" fmla="*/ 28591 w 54316"/>
                <a:gd name="connsiteY11" fmla="*/ 36666 h 43211"/>
                <a:gd name="connsiteX12" fmla="*/ 23703 w 54316"/>
                <a:gd name="connsiteY12" fmla="*/ 42957 h 43211"/>
                <a:gd name="connsiteX13" fmla="*/ 16516 w 54316"/>
                <a:gd name="connsiteY13" fmla="*/ 39117 h 43211"/>
                <a:gd name="connsiteX14" fmla="*/ 5840 w 54316"/>
                <a:gd name="connsiteY14" fmla="*/ 35323 h 43211"/>
                <a:gd name="connsiteX15" fmla="*/ 1146 w 54316"/>
                <a:gd name="connsiteY15" fmla="*/ 31101 h 43211"/>
                <a:gd name="connsiteX16" fmla="*/ 2149 w 54316"/>
                <a:gd name="connsiteY16" fmla="*/ 25402 h 43211"/>
                <a:gd name="connsiteX17" fmla="*/ 31 w 54316"/>
                <a:gd name="connsiteY17" fmla="*/ 19555 h 43211"/>
                <a:gd name="connsiteX18" fmla="*/ 3899 w 54316"/>
                <a:gd name="connsiteY18" fmla="*/ 14358 h 43211"/>
                <a:gd name="connsiteX0" fmla="*/ 5876208 w 5876208"/>
                <a:gd name="connsiteY0" fmla="*/ 312079 h 4433147"/>
                <a:gd name="connsiteX1" fmla="*/ 5727275 w 5876208"/>
                <a:gd name="connsiteY1" fmla="*/ 460998 h 4433147"/>
                <a:gd name="connsiteX2" fmla="*/ 5589994 w 5876208"/>
                <a:gd name="connsiteY2" fmla="*/ 337765 h 4433147"/>
                <a:gd name="connsiteX3" fmla="*/ 5726014 w 5876208"/>
                <a:gd name="connsiteY3" fmla="*/ 150223 h 4433147"/>
                <a:gd name="connsiteX4" fmla="*/ 5876208 w 5876208"/>
                <a:gd name="connsiteY4" fmla="*/ 312079 h 4433147"/>
                <a:gd name="connsiteX0" fmla="*/ 5521939 w 5876208"/>
                <a:gd name="connsiteY0" fmla="*/ 603295 h 4433147"/>
                <a:gd name="connsiteX1" fmla="*/ 5275716 w 5876208"/>
                <a:gd name="connsiteY1" fmla="*/ 849518 h 4433147"/>
                <a:gd name="connsiteX2" fmla="*/ 5029493 w 5876208"/>
                <a:gd name="connsiteY2" fmla="*/ 603295 h 4433147"/>
                <a:gd name="connsiteX3" fmla="*/ 5275716 w 5876208"/>
                <a:gd name="connsiteY3" fmla="*/ 357072 h 4433147"/>
                <a:gd name="connsiteX4" fmla="*/ 5521939 w 5876208"/>
                <a:gd name="connsiteY4" fmla="*/ 603295 h 4433147"/>
                <a:gd name="connsiteX0" fmla="*/ 5082775 w 5876208"/>
                <a:gd name="connsiteY0" fmla="*/ 909322 h 4433147"/>
                <a:gd name="connsiteX1" fmla="*/ 4713440 w 5876208"/>
                <a:gd name="connsiteY1" fmla="*/ 1278657 h 4433147"/>
                <a:gd name="connsiteX2" fmla="*/ 4344105 w 5876208"/>
                <a:gd name="connsiteY2" fmla="*/ 909322 h 4433147"/>
                <a:gd name="connsiteX3" fmla="*/ 4713440 w 5876208"/>
                <a:gd name="connsiteY3" fmla="*/ 539987 h 4433147"/>
                <a:gd name="connsiteX4" fmla="*/ 5082775 w 5876208"/>
                <a:gd name="connsiteY4" fmla="*/ 909322 h 4433147"/>
                <a:gd name="connsiteX0" fmla="*/ 38360 w 54316"/>
                <a:gd name="connsiteY0" fmla="*/ 5277 h 43211"/>
                <a:gd name="connsiteX1" fmla="*/ 38436 w 54316"/>
                <a:gd name="connsiteY1" fmla="*/ 6541 h 43211"/>
                <a:gd name="connsiteX0" fmla="*/ 3899 w 54316"/>
                <a:gd name="connsiteY0" fmla="*/ 14358 h 43211"/>
                <a:gd name="connsiteX1" fmla="*/ 8009 w 54316"/>
                <a:gd name="connsiteY1" fmla="*/ 8622 h 43211"/>
                <a:gd name="connsiteX2" fmla="*/ 14279 w 54316"/>
                <a:gd name="connsiteY2" fmla="*/ 5555 h 43211"/>
                <a:gd name="connsiteX3" fmla="*/ 23087 w 54316"/>
                <a:gd name="connsiteY3" fmla="*/ 3785 h 43211"/>
                <a:gd name="connsiteX4" fmla="*/ 29869 w 54316"/>
                <a:gd name="connsiteY4" fmla="*/ 2332 h 43211"/>
                <a:gd name="connsiteX5" fmla="*/ 35499 w 54316"/>
                <a:gd name="connsiteY5" fmla="*/ 541 h 43211"/>
                <a:gd name="connsiteX6" fmla="*/ 38354 w 54316"/>
                <a:gd name="connsiteY6" fmla="*/ 5427 h 43211"/>
                <a:gd name="connsiteX7" fmla="*/ 42018 w 54316"/>
                <a:gd name="connsiteY7" fmla="*/ 10169 h 43211"/>
                <a:gd name="connsiteX8" fmla="*/ 41854 w 54316"/>
                <a:gd name="connsiteY8" fmla="*/ 15311 h 43211"/>
                <a:gd name="connsiteX9" fmla="*/ 40992 w 54316"/>
                <a:gd name="connsiteY9" fmla="*/ 26050 h 43211"/>
                <a:gd name="connsiteX10" fmla="*/ 37911 w 54316"/>
                <a:gd name="connsiteY10" fmla="*/ 34866 h 43211"/>
                <a:gd name="connsiteX11" fmla="*/ 28591 w 54316"/>
                <a:gd name="connsiteY11" fmla="*/ 36666 h 43211"/>
                <a:gd name="connsiteX12" fmla="*/ 23703 w 54316"/>
                <a:gd name="connsiteY12" fmla="*/ 42957 h 43211"/>
                <a:gd name="connsiteX13" fmla="*/ 16516 w 54316"/>
                <a:gd name="connsiteY13" fmla="*/ 39117 h 43211"/>
                <a:gd name="connsiteX14" fmla="*/ 5840 w 54316"/>
                <a:gd name="connsiteY14" fmla="*/ 35323 h 43211"/>
                <a:gd name="connsiteX15" fmla="*/ 1146 w 54316"/>
                <a:gd name="connsiteY15" fmla="*/ 31101 h 43211"/>
                <a:gd name="connsiteX16" fmla="*/ 2149 w 54316"/>
                <a:gd name="connsiteY16" fmla="*/ 25402 h 43211"/>
                <a:gd name="connsiteX17" fmla="*/ 31 w 54316"/>
                <a:gd name="connsiteY17" fmla="*/ 19555 h 43211"/>
                <a:gd name="connsiteX18" fmla="*/ 3899 w 54316"/>
                <a:gd name="connsiteY18" fmla="*/ 14358 h 43211"/>
                <a:gd name="connsiteX0" fmla="*/ 5876208 w 5876208"/>
                <a:gd name="connsiteY0" fmla="*/ 312079 h 4433147"/>
                <a:gd name="connsiteX1" fmla="*/ 5689888 w 5876208"/>
                <a:gd name="connsiteY1" fmla="*/ 448205 h 4433147"/>
                <a:gd name="connsiteX2" fmla="*/ 5589994 w 5876208"/>
                <a:gd name="connsiteY2" fmla="*/ 337765 h 4433147"/>
                <a:gd name="connsiteX3" fmla="*/ 5726014 w 5876208"/>
                <a:gd name="connsiteY3" fmla="*/ 150223 h 4433147"/>
                <a:gd name="connsiteX4" fmla="*/ 5876208 w 5876208"/>
                <a:gd name="connsiteY4" fmla="*/ 312079 h 4433147"/>
                <a:gd name="connsiteX0" fmla="*/ 5521939 w 5876208"/>
                <a:gd name="connsiteY0" fmla="*/ 603295 h 4433147"/>
                <a:gd name="connsiteX1" fmla="*/ 5275716 w 5876208"/>
                <a:gd name="connsiteY1" fmla="*/ 849518 h 4433147"/>
                <a:gd name="connsiteX2" fmla="*/ 5029493 w 5876208"/>
                <a:gd name="connsiteY2" fmla="*/ 603295 h 4433147"/>
                <a:gd name="connsiteX3" fmla="*/ 5275716 w 5876208"/>
                <a:gd name="connsiteY3" fmla="*/ 357072 h 4433147"/>
                <a:gd name="connsiteX4" fmla="*/ 5521939 w 5876208"/>
                <a:gd name="connsiteY4" fmla="*/ 603295 h 4433147"/>
                <a:gd name="connsiteX0" fmla="*/ 5082775 w 5876208"/>
                <a:gd name="connsiteY0" fmla="*/ 909322 h 4433147"/>
                <a:gd name="connsiteX1" fmla="*/ 4713440 w 5876208"/>
                <a:gd name="connsiteY1" fmla="*/ 1278657 h 4433147"/>
                <a:gd name="connsiteX2" fmla="*/ 4344105 w 5876208"/>
                <a:gd name="connsiteY2" fmla="*/ 909322 h 4433147"/>
                <a:gd name="connsiteX3" fmla="*/ 4713440 w 5876208"/>
                <a:gd name="connsiteY3" fmla="*/ 539987 h 4433147"/>
                <a:gd name="connsiteX4" fmla="*/ 5082775 w 5876208"/>
                <a:gd name="connsiteY4" fmla="*/ 909322 h 4433147"/>
                <a:gd name="connsiteX0" fmla="*/ 38360 w 54316"/>
                <a:gd name="connsiteY0" fmla="*/ 5277 h 43211"/>
                <a:gd name="connsiteX1" fmla="*/ 38436 w 54316"/>
                <a:gd name="connsiteY1" fmla="*/ 6541 h 43211"/>
                <a:gd name="connsiteX0" fmla="*/ 3899 w 54316"/>
                <a:gd name="connsiteY0" fmla="*/ 14358 h 43211"/>
                <a:gd name="connsiteX1" fmla="*/ 8009 w 54316"/>
                <a:gd name="connsiteY1" fmla="*/ 8622 h 43211"/>
                <a:gd name="connsiteX2" fmla="*/ 14279 w 54316"/>
                <a:gd name="connsiteY2" fmla="*/ 5555 h 43211"/>
                <a:gd name="connsiteX3" fmla="*/ 23087 w 54316"/>
                <a:gd name="connsiteY3" fmla="*/ 3785 h 43211"/>
                <a:gd name="connsiteX4" fmla="*/ 29869 w 54316"/>
                <a:gd name="connsiteY4" fmla="*/ 2332 h 43211"/>
                <a:gd name="connsiteX5" fmla="*/ 35499 w 54316"/>
                <a:gd name="connsiteY5" fmla="*/ 541 h 43211"/>
                <a:gd name="connsiteX6" fmla="*/ 38354 w 54316"/>
                <a:gd name="connsiteY6" fmla="*/ 5427 h 43211"/>
                <a:gd name="connsiteX7" fmla="*/ 42018 w 54316"/>
                <a:gd name="connsiteY7" fmla="*/ 10169 h 43211"/>
                <a:gd name="connsiteX8" fmla="*/ 41854 w 54316"/>
                <a:gd name="connsiteY8" fmla="*/ 15311 h 43211"/>
                <a:gd name="connsiteX9" fmla="*/ 40992 w 54316"/>
                <a:gd name="connsiteY9" fmla="*/ 26050 h 43211"/>
                <a:gd name="connsiteX10" fmla="*/ 37911 w 54316"/>
                <a:gd name="connsiteY10" fmla="*/ 34866 h 43211"/>
                <a:gd name="connsiteX11" fmla="*/ 28591 w 54316"/>
                <a:gd name="connsiteY11" fmla="*/ 36666 h 43211"/>
                <a:gd name="connsiteX12" fmla="*/ 23703 w 54316"/>
                <a:gd name="connsiteY12" fmla="*/ 42957 h 43211"/>
                <a:gd name="connsiteX13" fmla="*/ 16516 w 54316"/>
                <a:gd name="connsiteY13" fmla="*/ 39117 h 43211"/>
                <a:gd name="connsiteX14" fmla="*/ 5840 w 54316"/>
                <a:gd name="connsiteY14" fmla="*/ 35323 h 43211"/>
                <a:gd name="connsiteX15" fmla="*/ 1146 w 54316"/>
                <a:gd name="connsiteY15" fmla="*/ 31101 h 43211"/>
                <a:gd name="connsiteX16" fmla="*/ 2149 w 54316"/>
                <a:gd name="connsiteY16" fmla="*/ 25402 h 43211"/>
                <a:gd name="connsiteX17" fmla="*/ 31 w 54316"/>
                <a:gd name="connsiteY17" fmla="*/ 19555 h 43211"/>
                <a:gd name="connsiteX18" fmla="*/ 3899 w 54316"/>
                <a:gd name="connsiteY18" fmla="*/ 14358 h 43211"/>
                <a:gd name="connsiteX0" fmla="*/ 5876208 w 5876208"/>
                <a:gd name="connsiteY0" fmla="*/ 312079 h 4433147"/>
                <a:gd name="connsiteX1" fmla="*/ 5689888 w 5876208"/>
                <a:gd name="connsiteY1" fmla="*/ 448205 h 4433147"/>
                <a:gd name="connsiteX2" fmla="*/ 5589994 w 5876208"/>
                <a:gd name="connsiteY2" fmla="*/ 337765 h 4433147"/>
                <a:gd name="connsiteX3" fmla="*/ 5726014 w 5876208"/>
                <a:gd name="connsiteY3" fmla="*/ 150223 h 4433147"/>
                <a:gd name="connsiteX4" fmla="*/ 5876208 w 5876208"/>
                <a:gd name="connsiteY4" fmla="*/ 312079 h 4433147"/>
                <a:gd name="connsiteX0" fmla="*/ 5521939 w 5876208"/>
                <a:gd name="connsiteY0" fmla="*/ 603295 h 4433147"/>
                <a:gd name="connsiteX1" fmla="*/ 5275716 w 5876208"/>
                <a:gd name="connsiteY1" fmla="*/ 849518 h 4433147"/>
                <a:gd name="connsiteX2" fmla="*/ 5029493 w 5876208"/>
                <a:gd name="connsiteY2" fmla="*/ 603295 h 4433147"/>
                <a:gd name="connsiteX3" fmla="*/ 5275716 w 5876208"/>
                <a:gd name="connsiteY3" fmla="*/ 357072 h 4433147"/>
                <a:gd name="connsiteX4" fmla="*/ 5521939 w 5876208"/>
                <a:gd name="connsiteY4" fmla="*/ 603295 h 4433147"/>
                <a:gd name="connsiteX0" fmla="*/ 5082775 w 5876208"/>
                <a:gd name="connsiteY0" fmla="*/ 909322 h 4433147"/>
                <a:gd name="connsiteX1" fmla="*/ 4713440 w 5876208"/>
                <a:gd name="connsiteY1" fmla="*/ 1278657 h 4433147"/>
                <a:gd name="connsiteX2" fmla="*/ 4344105 w 5876208"/>
                <a:gd name="connsiteY2" fmla="*/ 909322 h 4433147"/>
                <a:gd name="connsiteX3" fmla="*/ 4713440 w 5876208"/>
                <a:gd name="connsiteY3" fmla="*/ 539987 h 4433147"/>
                <a:gd name="connsiteX4" fmla="*/ 5082775 w 5876208"/>
                <a:gd name="connsiteY4" fmla="*/ 909322 h 4433147"/>
                <a:gd name="connsiteX0" fmla="*/ 38360 w 54316"/>
                <a:gd name="connsiteY0" fmla="*/ 5277 h 43211"/>
                <a:gd name="connsiteX1" fmla="*/ 38436 w 54316"/>
                <a:gd name="connsiteY1" fmla="*/ 6541 h 43211"/>
                <a:gd name="connsiteX0" fmla="*/ 3899 w 54316"/>
                <a:gd name="connsiteY0" fmla="*/ 14358 h 43211"/>
                <a:gd name="connsiteX1" fmla="*/ 8009 w 54316"/>
                <a:gd name="connsiteY1" fmla="*/ 8622 h 43211"/>
                <a:gd name="connsiteX2" fmla="*/ 14279 w 54316"/>
                <a:gd name="connsiteY2" fmla="*/ 5555 h 43211"/>
                <a:gd name="connsiteX3" fmla="*/ 23087 w 54316"/>
                <a:gd name="connsiteY3" fmla="*/ 3785 h 43211"/>
                <a:gd name="connsiteX4" fmla="*/ 29869 w 54316"/>
                <a:gd name="connsiteY4" fmla="*/ 2332 h 43211"/>
                <a:gd name="connsiteX5" fmla="*/ 35499 w 54316"/>
                <a:gd name="connsiteY5" fmla="*/ 541 h 43211"/>
                <a:gd name="connsiteX6" fmla="*/ 38354 w 54316"/>
                <a:gd name="connsiteY6" fmla="*/ 5427 h 43211"/>
                <a:gd name="connsiteX7" fmla="*/ 42018 w 54316"/>
                <a:gd name="connsiteY7" fmla="*/ 10169 h 43211"/>
                <a:gd name="connsiteX8" fmla="*/ 41854 w 54316"/>
                <a:gd name="connsiteY8" fmla="*/ 15311 h 43211"/>
                <a:gd name="connsiteX9" fmla="*/ 40992 w 54316"/>
                <a:gd name="connsiteY9" fmla="*/ 26050 h 43211"/>
                <a:gd name="connsiteX10" fmla="*/ 37911 w 54316"/>
                <a:gd name="connsiteY10" fmla="*/ 34866 h 43211"/>
                <a:gd name="connsiteX11" fmla="*/ 28591 w 54316"/>
                <a:gd name="connsiteY11" fmla="*/ 36666 h 43211"/>
                <a:gd name="connsiteX12" fmla="*/ 23703 w 54316"/>
                <a:gd name="connsiteY12" fmla="*/ 42957 h 43211"/>
                <a:gd name="connsiteX13" fmla="*/ 16516 w 54316"/>
                <a:gd name="connsiteY13" fmla="*/ 39117 h 43211"/>
                <a:gd name="connsiteX14" fmla="*/ 5840 w 54316"/>
                <a:gd name="connsiteY14" fmla="*/ 35323 h 43211"/>
                <a:gd name="connsiteX15" fmla="*/ 1146 w 54316"/>
                <a:gd name="connsiteY15" fmla="*/ 31101 h 43211"/>
                <a:gd name="connsiteX16" fmla="*/ 2149 w 54316"/>
                <a:gd name="connsiteY16" fmla="*/ 25402 h 43211"/>
                <a:gd name="connsiteX17" fmla="*/ 31 w 54316"/>
                <a:gd name="connsiteY17" fmla="*/ 19555 h 43211"/>
                <a:gd name="connsiteX18" fmla="*/ 3899 w 54316"/>
                <a:gd name="connsiteY18" fmla="*/ 14358 h 43211"/>
                <a:gd name="connsiteX0" fmla="*/ 5876208 w 5876208"/>
                <a:gd name="connsiteY0" fmla="*/ 312079 h 4433147"/>
                <a:gd name="connsiteX1" fmla="*/ 5689888 w 5876208"/>
                <a:gd name="connsiteY1" fmla="*/ 448205 h 4433147"/>
                <a:gd name="connsiteX2" fmla="*/ 5589994 w 5876208"/>
                <a:gd name="connsiteY2" fmla="*/ 337765 h 4433147"/>
                <a:gd name="connsiteX3" fmla="*/ 5726014 w 5876208"/>
                <a:gd name="connsiteY3" fmla="*/ 150223 h 4433147"/>
                <a:gd name="connsiteX4" fmla="*/ 5876208 w 5876208"/>
                <a:gd name="connsiteY4" fmla="*/ 312079 h 4433147"/>
                <a:gd name="connsiteX0" fmla="*/ 5521939 w 5876208"/>
                <a:gd name="connsiteY0" fmla="*/ 603295 h 4433147"/>
                <a:gd name="connsiteX1" fmla="*/ 5275716 w 5876208"/>
                <a:gd name="connsiteY1" fmla="*/ 849518 h 4433147"/>
                <a:gd name="connsiteX2" fmla="*/ 5029493 w 5876208"/>
                <a:gd name="connsiteY2" fmla="*/ 603295 h 4433147"/>
                <a:gd name="connsiteX3" fmla="*/ 5275716 w 5876208"/>
                <a:gd name="connsiteY3" fmla="*/ 357072 h 4433147"/>
                <a:gd name="connsiteX4" fmla="*/ 5521939 w 5876208"/>
                <a:gd name="connsiteY4" fmla="*/ 603295 h 4433147"/>
                <a:gd name="connsiteX0" fmla="*/ 5082775 w 5876208"/>
                <a:gd name="connsiteY0" fmla="*/ 909322 h 4433147"/>
                <a:gd name="connsiteX1" fmla="*/ 4713440 w 5876208"/>
                <a:gd name="connsiteY1" fmla="*/ 1278657 h 4433147"/>
                <a:gd name="connsiteX2" fmla="*/ 4344105 w 5876208"/>
                <a:gd name="connsiteY2" fmla="*/ 909322 h 4433147"/>
                <a:gd name="connsiteX3" fmla="*/ 4713440 w 5876208"/>
                <a:gd name="connsiteY3" fmla="*/ 539987 h 4433147"/>
                <a:gd name="connsiteX4" fmla="*/ 5082775 w 5876208"/>
                <a:gd name="connsiteY4" fmla="*/ 909322 h 4433147"/>
                <a:gd name="connsiteX0" fmla="*/ 38360 w 54316"/>
                <a:gd name="connsiteY0" fmla="*/ 5277 h 43211"/>
                <a:gd name="connsiteX1" fmla="*/ 38436 w 54316"/>
                <a:gd name="connsiteY1" fmla="*/ 6541 h 43211"/>
                <a:gd name="connsiteX0" fmla="*/ 3899 w 54316"/>
                <a:gd name="connsiteY0" fmla="*/ 14358 h 43211"/>
                <a:gd name="connsiteX1" fmla="*/ 8009 w 54316"/>
                <a:gd name="connsiteY1" fmla="*/ 8622 h 43211"/>
                <a:gd name="connsiteX2" fmla="*/ 14279 w 54316"/>
                <a:gd name="connsiteY2" fmla="*/ 5555 h 43211"/>
                <a:gd name="connsiteX3" fmla="*/ 23087 w 54316"/>
                <a:gd name="connsiteY3" fmla="*/ 3785 h 43211"/>
                <a:gd name="connsiteX4" fmla="*/ 29869 w 54316"/>
                <a:gd name="connsiteY4" fmla="*/ 2332 h 43211"/>
                <a:gd name="connsiteX5" fmla="*/ 35499 w 54316"/>
                <a:gd name="connsiteY5" fmla="*/ 541 h 43211"/>
                <a:gd name="connsiteX6" fmla="*/ 38354 w 54316"/>
                <a:gd name="connsiteY6" fmla="*/ 5427 h 43211"/>
                <a:gd name="connsiteX7" fmla="*/ 42018 w 54316"/>
                <a:gd name="connsiteY7" fmla="*/ 10169 h 43211"/>
                <a:gd name="connsiteX8" fmla="*/ 41854 w 54316"/>
                <a:gd name="connsiteY8" fmla="*/ 15311 h 43211"/>
                <a:gd name="connsiteX9" fmla="*/ 40992 w 54316"/>
                <a:gd name="connsiteY9" fmla="*/ 26050 h 43211"/>
                <a:gd name="connsiteX10" fmla="*/ 37911 w 54316"/>
                <a:gd name="connsiteY10" fmla="*/ 34866 h 43211"/>
                <a:gd name="connsiteX11" fmla="*/ 28591 w 54316"/>
                <a:gd name="connsiteY11" fmla="*/ 36666 h 43211"/>
                <a:gd name="connsiteX12" fmla="*/ 23703 w 54316"/>
                <a:gd name="connsiteY12" fmla="*/ 42957 h 43211"/>
                <a:gd name="connsiteX13" fmla="*/ 16516 w 54316"/>
                <a:gd name="connsiteY13" fmla="*/ 39117 h 43211"/>
                <a:gd name="connsiteX14" fmla="*/ 5840 w 54316"/>
                <a:gd name="connsiteY14" fmla="*/ 35323 h 43211"/>
                <a:gd name="connsiteX15" fmla="*/ 1146 w 54316"/>
                <a:gd name="connsiteY15" fmla="*/ 31101 h 43211"/>
                <a:gd name="connsiteX16" fmla="*/ 2149 w 54316"/>
                <a:gd name="connsiteY16" fmla="*/ 25402 h 43211"/>
                <a:gd name="connsiteX17" fmla="*/ 31 w 54316"/>
                <a:gd name="connsiteY17" fmla="*/ 19555 h 43211"/>
                <a:gd name="connsiteX18" fmla="*/ 3899 w 54316"/>
                <a:gd name="connsiteY18" fmla="*/ 14358 h 43211"/>
                <a:gd name="connsiteX0" fmla="*/ 5876208 w 5876208"/>
                <a:gd name="connsiteY0" fmla="*/ 312079 h 4433147"/>
                <a:gd name="connsiteX1" fmla="*/ 5689888 w 5876208"/>
                <a:gd name="connsiteY1" fmla="*/ 448205 h 4433147"/>
                <a:gd name="connsiteX2" fmla="*/ 5578341 w 5876208"/>
                <a:gd name="connsiteY2" fmla="*/ 299185 h 4433147"/>
                <a:gd name="connsiteX3" fmla="*/ 5726014 w 5876208"/>
                <a:gd name="connsiteY3" fmla="*/ 150223 h 4433147"/>
                <a:gd name="connsiteX4" fmla="*/ 5876208 w 5876208"/>
                <a:gd name="connsiteY4" fmla="*/ 312079 h 4433147"/>
                <a:gd name="connsiteX0" fmla="*/ 5521939 w 5876208"/>
                <a:gd name="connsiteY0" fmla="*/ 603295 h 4433147"/>
                <a:gd name="connsiteX1" fmla="*/ 5275716 w 5876208"/>
                <a:gd name="connsiteY1" fmla="*/ 849518 h 4433147"/>
                <a:gd name="connsiteX2" fmla="*/ 5029493 w 5876208"/>
                <a:gd name="connsiteY2" fmla="*/ 603295 h 4433147"/>
                <a:gd name="connsiteX3" fmla="*/ 5275716 w 5876208"/>
                <a:gd name="connsiteY3" fmla="*/ 357072 h 4433147"/>
                <a:gd name="connsiteX4" fmla="*/ 5521939 w 5876208"/>
                <a:gd name="connsiteY4" fmla="*/ 603295 h 4433147"/>
                <a:gd name="connsiteX0" fmla="*/ 5082775 w 5876208"/>
                <a:gd name="connsiteY0" fmla="*/ 909322 h 4433147"/>
                <a:gd name="connsiteX1" fmla="*/ 4713440 w 5876208"/>
                <a:gd name="connsiteY1" fmla="*/ 1278657 h 4433147"/>
                <a:gd name="connsiteX2" fmla="*/ 4344105 w 5876208"/>
                <a:gd name="connsiteY2" fmla="*/ 909322 h 4433147"/>
                <a:gd name="connsiteX3" fmla="*/ 4713440 w 5876208"/>
                <a:gd name="connsiteY3" fmla="*/ 539987 h 4433147"/>
                <a:gd name="connsiteX4" fmla="*/ 5082775 w 5876208"/>
                <a:gd name="connsiteY4" fmla="*/ 909322 h 4433147"/>
                <a:gd name="connsiteX0" fmla="*/ 38360 w 54316"/>
                <a:gd name="connsiteY0" fmla="*/ 5277 h 43211"/>
                <a:gd name="connsiteX1" fmla="*/ 38436 w 54316"/>
                <a:gd name="connsiteY1" fmla="*/ 6541 h 43211"/>
                <a:gd name="connsiteX0" fmla="*/ 3899 w 54316"/>
                <a:gd name="connsiteY0" fmla="*/ 14358 h 43211"/>
                <a:gd name="connsiteX1" fmla="*/ 8009 w 54316"/>
                <a:gd name="connsiteY1" fmla="*/ 8622 h 43211"/>
                <a:gd name="connsiteX2" fmla="*/ 14279 w 54316"/>
                <a:gd name="connsiteY2" fmla="*/ 5555 h 43211"/>
                <a:gd name="connsiteX3" fmla="*/ 23087 w 54316"/>
                <a:gd name="connsiteY3" fmla="*/ 3785 h 43211"/>
                <a:gd name="connsiteX4" fmla="*/ 29869 w 54316"/>
                <a:gd name="connsiteY4" fmla="*/ 2332 h 43211"/>
                <a:gd name="connsiteX5" fmla="*/ 35499 w 54316"/>
                <a:gd name="connsiteY5" fmla="*/ 541 h 43211"/>
                <a:gd name="connsiteX6" fmla="*/ 38354 w 54316"/>
                <a:gd name="connsiteY6" fmla="*/ 5427 h 43211"/>
                <a:gd name="connsiteX7" fmla="*/ 42018 w 54316"/>
                <a:gd name="connsiteY7" fmla="*/ 10169 h 43211"/>
                <a:gd name="connsiteX8" fmla="*/ 41854 w 54316"/>
                <a:gd name="connsiteY8" fmla="*/ 15311 h 43211"/>
                <a:gd name="connsiteX9" fmla="*/ 40992 w 54316"/>
                <a:gd name="connsiteY9" fmla="*/ 26050 h 43211"/>
                <a:gd name="connsiteX10" fmla="*/ 37911 w 54316"/>
                <a:gd name="connsiteY10" fmla="*/ 34866 h 43211"/>
                <a:gd name="connsiteX11" fmla="*/ 28591 w 54316"/>
                <a:gd name="connsiteY11" fmla="*/ 36666 h 43211"/>
                <a:gd name="connsiteX12" fmla="*/ 23703 w 54316"/>
                <a:gd name="connsiteY12" fmla="*/ 42957 h 43211"/>
                <a:gd name="connsiteX13" fmla="*/ 16516 w 54316"/>
                <a:gd name="connsiteY13" fmla="*/ 39117 h 43211"/>
                <a:gd name="connsiteX14" fmla="*/ 5840 w 54316"/>
                <a:gd name="connsiteY14" fmla="*/ 35323 h 43211"/>
                <a:gd name="connsiteX15" fmla="*/ 1146 w 54316"/>
                <a:gd name="connsiteY15" fmla="*/ 31101 h 43211"/>
                <a:gd name="connsiteX16" fmla="*/ 2149 w 54316"/>
                <a:gd name="connsiteY16" fmla="*/ 25402 h 43211"/>
                <a:gd name="connsiteX17" fmla="*/ 31 w 54316"/>
                <a:gd name="connsiteY17" fmla="*/ 19555 h 43211"/>
                <a:gd name="connsiteX18" fmla="*/ 3899 w 54316"/>
                <a:gd name="connsiteY18" fmla="*/ 14358 h 43211"/>
                <a:gd name="connsiteX0" fmla="*/ 5876208 w 5876208"/>
                <a:gd name="connsiteY0" fmla="*/ 312079 h 4433147"/>
                <a:gd name="connsiteX1" fmla="*/ 5689888 w 5876208"/>
                <a:gd name="connsiteY1" fmla="*/ 448205 h 4433147"/>
                <a:gd name="connsiteX2" fmla="*/ 5578341 w 5876208"/>
                <a:gd name="connsiteY2" fmla="*/ 299185 h 4433147"/>
                <a:gd name="connsiteX3" fmla="*/ 5726014 w 5876208"/>
                <a:gd name="connsiteY3" fmla="*/ 150223 h 4433147"/>
                <a:gd name="connsiteX4" fmla="*/ 5876208 w 5876208"/>
                <a:gd name="connsiteY4" fmla="*/ 312079 h 4433147"/>
                <a:gd name="connsiteX0" fmla="*/ 5521939 w 5876208"/>
                <a:gd name="connsiteY0" fmla="*/ 603295 h 4433147"/>
                <a:gd name="connsiteX1" fmla="*/ 5275716 w 5876208"/>
                <a:gd name="connsiteY1" fmla="*/ 849518 h 4433147"/>
                <a:gd name="connsiteX2" fmla="*/ 5029493 w 5876208"/>
                <a:gd name="connsiteY2" fmla="*/ 603295 h 4433147"/>
                <a:gd name="connsiteX3" fmla="*/ 5275716 w 5876208"/>
                <a:gd name="connsiteY3" fmla="*/ 357072 h 4433147"/>
                <a:gd name="connsiteX4" fmla="*/ 5521939 w 5876208"/>
                <a:gd name="connsiteY4" fmla="*/ 603295 h 4433147"/>
                <a:gd name="connsiteX0" fmla="*/ 5082775 w 5876208"/>
                <a:gd name="connsiteY0" fmla="*/ 909322 h 4433147"/>
                <a:gd name="connsiteX1" fmla="*/ 4713440 w 5876208"/>
                <a:gd name="connsiteY1" fmla="*/ 1278657 h 4433147"/>
                <a:gd name="connsiteX2" fmla="*/ 4344105 w 5876208"/>
                <a:gd name="connsiteY2" fmla="*/ 909322 h 4433147"/>
                <a:gd name="connsiteX3" fmla="*/ 4713440 w 5876208"/>
                <a:gd name="connsiteY3" fmla="*/ 539987 h 4433147"/>
                <a:gd name="connsiteX4" fmla="*/ 5082775 w 5876208"/>
                <a:gd name="connsiteY4" fmla="*/ 909322 h 4433147"/>
                <a:gd name="connsiteX0" fmla="*/ 38360 w 54316"/>
                <a:gd name="connsiteY0" fmla="*/ 5277 h 43211"/>
                <a:gd name="connsiteX1" fmla="*/ 38436 w 54316"/>
                <a:gd name="connsiteY1" fmla="*/ 6541 h 43211"/>
                <a:gd name="connsiteX0" fmla="*/ 3899 w 54316"/>
                <a:gd name="connsiteY0" fmla="*/ 14358 h 43211"/>
                <a:gd name="connsiteX1" fmla="*/ 8009 w 54316"/>
                <a:gd name="connsiteY1" fmla="*/ 8622 h 43211"/>
                <a:gd name="connsiteX2" fmla="*/ 14279 w 54316"/>
                <a:gd name="connsiteY2" fmla="*/ 5555 h 43211"/>
                <a:gd name="connsiteX3" fmla="*/ 23087 w 54316"/>
                <a:gd name="connsiteY3" fmla="*/ 3785 h 43211"/>
                <a:gd name="connsiteX4" fmla="*/ 29869 w 54316"/>
                <a:gd name="connsiteY4" fmla="*/ 2332 h 43211"/>
                <a:gd name="connsiteX5" fmla="*/ 35499 w 54316"/>
                <a:gd name="connsiteY5" fmla="*/ 541 h 43211"/>
                <a:gd name="connsiteX6" fmla="*/ 38354 w 54316"/>
                <a:gd name="connsiteY6" fmla="*/ 5427 h 43211"/>
                <a:gd name="connsiteX7" fmla="*/ 42018 w 54316"/>
                <a:gd name="connsiteY7" fmla="*/ 10169 h 43211"/>
                <a:gd name="connsiteX8" fmla="*/ 41854 w 54316"/>
                <a:gd name="connsiteY8" fmla="*/ 15311 h 43211"/>
                <a:gd name="connsiteX9" fmla="*/ 40992 w 54316"/>
                <a:gd name="connsiteY9" fmla="*/ 26050 h 43211"/>
                <a:gd name="connsiteX10" fmla="*/ 37911 w 54316"/>
                <a:gd name="connsiteY10" fmla="*/ 34866 h 43211"/>
                <a:gd name="connsiteX11" fmla="*/ 28591 w 54316"/>
                <a:gd name="connsiteY11" fmla="*/ 36666 h 43211"/>
                <a:gd name="connsiteX12" fmla="*/ 23703 w 54316"/>
                <a:gd name="connsiteY12" fmla="*/ 42957 h 43211"/>
                <a:gd name="connsiteX13" fmla="*/ 16516 w 54316"/>
                <a:gd name="connsiteY13" fmla="*/ 39117 h 43211"/>
                <a:gd name="connsiteX14" fmla="*/ 5840 w 54316"/>
                <a:gd name="connsiteY14" fmla="*/ 35323 h 43211"/>
                <a:gd name="connsiteX15" fmla="*/ 1146 w 54316"/>
                <a:gd name="connsiteY15" fmla="*/ 31101 h 43211"/>
                <a:gd name="connsiteX16" fmla="*/ 2149 w 54316"/>
                <a:gd name="connsiteY16" fmla="*/ 25402 h 43211"/>
                <a:gd name="connsiteX17" fmla="*/ 31 w 54316"/>
                <a:gd name="connsiteY17" fmla="*/ 19555 h 43211"/>
                <a:gd name="connsiteX18" fmla="*/ 3899 w 54316"/>
                <a:gd name="connsiteY18" fmla="*/ 14358 h 43211"/>
                <a:gd name="connsiteX0" fmla="*/ 5876208 w 5876208"/>
                <a:gd name="connsiteY0" fmla="*/ 312079 h 4433147"/>
                <a:gd name="connsiteX1" fmla="*/ 5689888 w 5876208"/>
                <a:gd name="connsiteY1" fmla="*/ 448205 h 4433147"/>
                <a:gd name="connsiteX2" fmla="*/ 5579567 w 5876208"/>
                <a:gd name="connsiteY2" fmla="*/ 260599 h 4433147"/>
                <a:gd name="connsiteX3" fmla="*/ 5726014 w 5876208"/>
                <a:gd name="connsiteY3" fmla="*/ 150223 h 4433147"/>
                <a:gd name="connsiteX4" fmla="*/ 5876208 w 5876208"/>
                <a:gd name="connsiteY4" fmla="*/ 312079 h 4433147"/>
                <a:gd name="connsiteX0" fmla="*/ 5521939 w 5876208"/>
                <a:gd name="connsiteY0" fmla="*/ 603295 h 4433147"/>
                <a:gd name="connsiteX1" fmla="*/ 5275716 w 5876208"/>
                <a:gd name="connsiteY1" fmla="*/ 849518 h 4433147"/>
                <a:gd name="connsiteX2" fmla="*/ 5029493 w 5876208"/>
                <a:gd name="connsiteY2" fmla="*/ 603295 h 4433147"/>
                <a:gd name="connsiteX3" fmla="*/ 5275716 w 5876208"/>
                <a:gd name="connsiteY3" fmla="*/ 357072 h 4433147"/>
                <a:gd name="connsiteX4" fmla="*/ 5521939 w 5876208"/>
                <a:gd name="connsiteY4" fmla="*/ 603295 h 4433147"/>
                <a:gd name="connsiteX0" fmla="*/ 5082775 w 5876208"/>
                <a:gd name="connsiteY0" fmla="*/ 909322 h 4433147"/>
                <a:gd name="connsiteX1" fmla="*/ 4713440 w 5876208"/>
                <a:gd name="connsiteY1" fmla="*/ 1278657 h 4433147"/>
                <a:gd name="connsiteX2" fmla="*/ 4344105 w 5876208"/>
                <a:gd name="connsiteY2" fmla="*/ 909322 h 4433147"/>
                <a:gd name="connsiteX3" fmla="*/ 4713440 w 5876208"/>
                <a:gd name="connsiteY3" fmla="*/ 539987 h 4433147"/>
                <a:gd name="connsiteX4" fmla="*/ 5082775 w 5876208"/>
                <a:gd name="connsiteY4" fmla="*/ 909322 h 4433147"/>
                <a:gd name="connsiteX0" fmla="*/ 38360 w 54316"/>
                <a:gd name="connsiteY0" fmla="*/ 5277 h 43211"/>
                <a:gd name="connsiteX1" fmla="*/ 38436 w 54316"/>
                <a:gd name="connsiteY1" fmla="*/ 6541 h 43211"/>
                <a:gd name="connsiteX0" fmla="*/ 3899 w 54316"/>
                <a:gd name="connsiteY0" fmla="*/ 14358 h 43211"/>
                <a:gd name="connsiteX1" fmla="*/ 8009 w 54316"/>
                <a:gd name="connsiteY1" fmla="*/ 8622 h 43211"/>
                <a:gd name="connsiteX2" fmla="*/ 14279 w 54316"/>
                <a:gd name="connsiteY2" fmla="*/ 5555 h 43211"/>
                <a:gd name="connsiteX3" fmla="*/ 23087 w 54316"/>
                <a:gd name="connsiteY3" fmla="*/ 3785 h 43211"/>
                <a:gd name="connsiteX4" fmla="*/ 29869 w 54316"/>
                <a:gd name="connsiteY4" fmla="*/ 2332 h 43211"/>
                <a:gd name="connsiteX5" fmla="*/ 35499 w 54316"/>
                <a:gd name="connsiteY5" fmla="*/ 541 h 43211"/>
                <a:gd name="connsiteX6" fmla="*/ 38354 w 54316"/>
                <a:gd name="connsiteY6" fmla="*/ 5427 h 43211"/>
                <a:gd name="connsiteX7" fmla="*/ 42018 w 54316"/>
                <a:gd name="connsiteY7" fmla="*/ 10169 h 43211"/>
                <a:gd name="connsiteX8" fmla="*/ 41854 w 54316"/>
                <a:gd name="connsiteY8" fmla="*/ 15311 h 43211"/>
                <a:gd name="connsiteX9" fmla="*/ 40992 w 54316"/>
                <a:gd name="connsiteY9" fmla="*/ 26050 h 43211"/>
                <a:gd name="connsiteX10" fmla="*/ 37911 w 54316"/>
                <a:gd name="connsiteY10" fmla="*/ 34866 h 43211"/>
                <a:gd name="connsiteX11" fmla="*/ 28591 w 54316"/>
                <a:gd name="connsiteY11" fmla="*/ 36666 h 43211"/>
                <a:gd name="connsiteX12" fmla="*/ 23703 w 54316"/>
                <a:gd name="connsiteY12" fmla="*/ 42957 h 43211"/>
                <a:gd name="connsiteX13" fmla="*/ 16516 w 54316"/>
                <a:gd name="connsiteY13" fmla="*/ 39117 h 43211"/>
                <a:gd name="connsiteX14" fmla="*/ 5840 w 54316"/>
                <a:gd name="connsiteY14" fmla="*/ 35323 h 43211"/>
                <a:gd name="connsiteX15" fmla="*/ 1146 w 54316"/>
                <a:gd name="connsiteY15" fmla="*/ 31101 h 43211"/>
                <a:gd name="connsiteX16" fmla="*/ 2149 w 54316"/>
                <a:gd name="connsiteY16" fmla="*/ 25402 h 43211"/>
                <a:gd name="connsiteX17" fmla="*/ 31 w 54316"/>
                <a:gd name="connsiteY17" fmla="*/ 19555 h 43211"/>
                <a:gd name="connsiteX18" fmla="*/ 3899 w 54316"/>
                <a:gd name="connsiteY18" fmla="*/ 14358 h 43211"/>
                <a:gd name="connsiteX0" fmla="*/ 5876208 w 5876208"/>
                <a:gd name="connsiteY0" fmla="*/ 312079 h 4433147"/>
                <a:gd name="connsiteX1" fmla="*/ 5689888 w 5876208"/>
                <a:gd name="connsiteY1" fmla="*/ 448205 h 4433147"/>
                <a:gd name="connsiteX2" fmla="*/ 5579567 w 5876208"/>
                <a:gd name="connsiteY2" fmla="*/ 260599 h 4433147"/>
                <a:gd name="connsiteX3" fmla="*/ 5726014 w 5876208"/>
                <a:gd name="connsiteY3" fmla="*/ 150223 h 4433147"/>
                <a:gd name="connsiteX4" fmla="*/ 5876208 w 5876208"/>
                <a:gd name="connsiteY4" fmla="*/ 312079 h 4433147"/>
                <a:gd name="connsiteX0" fmla="*/ 5521939 w 5876208"/>
                <a:gd name="connsiteY0" fmla="*/ 603295 h 4433147"/>
                <a:gd name="connsiteX1" fmla="*/ 5275716 w 5876208"/>
                <a:gd name="connsiteY1" fmla="*/ 849518 h 4433147"/>
                <a:gd name="connsiteX2" fmla="*/ 5029493 w 5876208"/>
                <a:gd name="connsiteY2" fmla="*/ 603295 h 4433147"/>
                <a:gd name="connsiteX3" fmla="*/ 5275716 w 5876208"/>
                <a:gd name="connsiteY3" fmla="*/ 357072 h 4433147"/>
                <a:gd name="connsiteX4" fmla="*/ 5521939 w 5876208"/>
                <a:gd name="connsiteY4" fmla="*/ 603295 h 4433147"/>
                <a:gd name="connsiteX0" fmla="*/ 5082775 w 5876208"/>
                <a:gd name="connsiteY0" fmla="*/ 909322 h 4433147"/>
                <a:gd name="connsiteX1" fmla="*/ 4713440 w 5876208"/>
                <a:gd name="connsiteY1" fmla="*/ 1278657 h 4433147"/>
                <a:gd name="connsiteX2" fmla="*/ 4344105 w 5876208"/>
                <a:gd name="connsiteY2" fmla="*/ 909322 h 4433147"/>
                <a:gd name="connsiteX3" fmla="*/ 4713440 w 5876208"/>
                <a:gd name="connsiteY3" fmla="*/ 539987 h 4433147"/>
                <a:gd name="connsiteX4" fmla="*/ 5082775 w 5876208"/>
                <a:gd name="connsiteY4" fmla="*/ 909322 h 4433147"/>
                <a:gd name="connsiteX0" fmla="*/ 38360 w 54316"/>
                <a:gd name="connsiteY0" fmla="*/ 5277 h 43211"/>
                <a:gd name="connsiteX1" fmla="*/ 38436 w 54316"/>
                <a:gd name="connsiteY1" fmla="*/ 6541 h 43211"/>
                <a:gd name="connsiteX0" fmla="*/ 3899 w 54316"/>
                <a:gd name="connsiteY0" fmla="*/ 14374 h 43227"/>
                <a:gd name="connsiteX1" fmla="*/ 8009 w 54316"/>
                <a:gd name="connsiteY1" fmla="*/ 8638 h 43227"/>
                <a:gd name="connsiteX2" fmla="*/ 14279 w 54316"/>
                <a:gd name="connsiteY2" fmla="*/ 5571 h 43227"/>
                <a:gd name="connsiteX3" fmla="*/ 23087 w 54316"/>
                <a:gd name="connsiteY3" fmla="*/ 3801 h 43227"/>
                <a:gd name="connsiteX4" fmla="*/ 29869 w 54316"/>
                <a:gd name="connsiteY4" fmla="*/ 2348 h 43227"/>
                <a:gd name="connsiteX5" fmla="*/ 35499 w 54316"/>
                <a:gd name="connsiteY5" fmla="*/ 557 h 43227"/>
                <a:gd name="connsiteX6" fmla="*/ 38354 w 54316"/>
                <a:gd name="connsiteY6" fmla="*/ 5443 h 43227"/>
                <a:gd name="connsiteX7" fmla="*/ 42018 w 54316"/>
                <a:gd name="connsiteY7" fmla="*/ 10185 h 43227"/>
                <a:gd name="connsiteX8" fmla="*/ 41854 w 54316"/>
                <a:gd name="connsiteY8" fmla="*/ 15327 h 43227"/>
                <a:gd name="connsiteX9" fmla="*/ 40992 w 54316"/>
                <a:gd name="connsiteY9" fmla="*/ 26066 h 43227"/>
                <a:gd name="connsiteX10" fmla="*/ 37911 w 54316"/>
                <a:gd name="connsiteY10" fmla="*/ 34882 h 43227"/>
                <a:gd name="connsiteX11" fmla="*/ 28591 w 54316"/>
                <a:gd name="connsiteY11" fmla="*/ 36682 h 43227"/>
                <a:gd name="connsiteX12" fmla="*/ 23703 w 54316"/>
                <a:gd name="connsiteY12" fmla="*/ 42973 h 43227"/>
                <a:gd name="connsiteX13" fmla="*/ 16516 w 54316"/>
                <a:gd name="connsiteY13" fmla="*/ 39133 h 43227"/>
                <a:gd name="connsiteX14" fmla="*/ 5840 w 54316"/>
                <a:gd name="connsiteY14" fmla="*/ 35339 h 43227"/>
                <a:gd name="connsiteX15" fmla="*/ 1146 w 54316"/>
                <a:gd name="connsiteY15" fmla="*/ 31117 h 43227"/>
                <a:gd name="connsiteX16" fmla="*/ 2149 w 54316"/>
                <a:gd name="connsiteY16" fmla="*/ 25418 h 43227"/>
                <a:gd name="connsiteX17" fmla="*/ 31 w 54316"/>
                <a:gd name="connsiteY17" fmla="*/ 19571 h 43227"/>
                <a:gd name="connsiteX18" fmla="*/ 3899 w 54316"/>
                <a:gd name="connsiteY18" fmla="*/ 14374 h 43227"/>
                <a:gd name="connsiteX0" fmla="*/ 5876208 w 5876208"/>
                <a:gd name="connsiteY0" fmla="*/ 313720 h 4434788"/>
                <a:gd name="connsiteX1" fmla="*/ 5689888 w 5876208"/>
                <a:gd name="connsiteY1" fmla="*/ 449846 h 4434788"/>
                <a:gd name="connsiteX2" fmla="*/ 5579567 w 5876208"/>
                <a:gd name="connsiteY2" fmla="*/ 262240 h 4434788"/>
                <a:gd name="connsiteX3" fmla="*/ 5726014 w 5876208"/>
                <a:gd name="connsiteY3" fmla="*/ 151864 h 4434788"/>
                <a:gd name="connsiteX4" fmla="*/ 5876208 w 5876208"/>
                <a:gd name="connsiteY4" fmla="*/ 313720 h 4434788"/>
                <a:gd name="connsiteX0" fmla="*/ 5521939 w 5876208"/>
                <a:gd name="connsiteY0" fmla="*/ 604936 h 4434788"/>
                <a:gd name="connsiteX1" fmla="*/ 5275716 w 5876208"/>
                <a:gd name="connsiteY1" fmla="*/ 851159 h 4434788"/>
                <a:gd name="connsiteX2" fmla="*/ 5029493 w 5876208"/>
                <a:gd name="connsiteY2" fmla="*/ 604936 h 4434788"/>
                <a:gd name="connsiteX3" fmla="*/ 5275716 w 5876208"/>
                <a:gd name="connsiteY3" fmla="*/ 358713 h 4434788"/>
                <a:gd name="connsiteX4" fmla="*/ 5521939 w 5876208"/>
                <a:gd name="connsiteY4" fmla="*/ 604936 h 4434788"/>
                <a:gd name="connsiteX0" fmla="*/ 5082775 w 5876208"/>
                <a:gd name="connsiteY0" fmla="*/ 910963 h 4434788"/>
                <a:gd name="connsiteX1" fmla="*/ 4713440 w 5876208"/>
                <a:gd name="connsiteY1" fmla="*/ 1280298 h 4434788"/>
                <a:gd name="connsiteX2" fmla="*/ 4344105 w 5876208"/>
                <a:gd name="connsiteY2" fmla="*/ 910963 h 4434788"/>
                <a:gd name="connsiteX3" fmla="*/ 4713440 w 5876208"/>
                <a:gd name="connsiteY3" fmla="*/ 541628 h 4434788"/>
                <a:gd name="connsiteX4" fmla="*/ 5082775 w 5876208"/>
                <a:gd name="connsiteY4" fmla="*/ 910963 h 4434788"/>
                <a:gd name="connsiteX0" fmla="*/ 38360 w 54316"/>
                <a:gd name="connsiteY0" fmla="*/ 5293 h 43227"/>
                <a:gd name="connsiteX1" fmla="*/ 38436 w 54316"/>
                <a:gd name="connsiteY1" fmla="*/ 6557 h 43227"/>
                <a:gd name="connsiteX0" fmla="*/ 3899 w 54316"/>
                <a:gd name="connsiteY0" fmla="*/ 14597 h 43450"/>
                <a:gd name="connsiteX1" fmla="*/ 8009 w 54316"/>
                <a:gd name="connsiteY1" fmla="*/ 8861 h 43450"/>
                <a:gd name="connsiteX2" fmla="*/ 14279 w 54316"/>
                <a:gd name="connsiteY2" fmla="*/ 5794 h 43450"/>
                <a:gd name="connsiteX3" fmla="*/ 23087 w 54316"/>
                <a:gd name="connsiteY3" fmla="*/ 4024 h 43450"/>
                <a:gd name="connsiteX4" fmla="*/ 29869 w 54316"/>
                <a:gd name="connsiteY4" fmla="*/ 2571 h 43450"/>
                <a:gd name="connsiteX5" fmla="*/ 35499 w 54316"/>
                <a:gd name="connsiteY5" fmla="*/ 780 h 43450"/>
                <a:gd name="connsiteX6" fmla="*/ 38354 w 54316"/>
                <a:gd name="connsiteY6" fmla="*/ 5666 h 43450"/>
                <a:gd name="connsiteX7" fmla="*/ 42018 w 54316"/>
                <a:gd name="connsiteY7" fmla="*/ 10408 h 43450"/>
                <a:gd name="connsiteX8" fmla="*/ 41854 w 54316"/>
                <a:gd name="connsiteY8" fmla="*/ 15550 h 43450"/>
                <a:gd name="connsiteX9" fmla="*/ 40992 w 54316"/>
                <a:gd name="connsiteY9" fmla="*/ 26289 h 43450"/>
                <a:gd name="connsiteX10" fmla="*/ 37911 w 54316"/>
                <a:gd name="connsiteY10" fmla="*/ 35105 h 43450"/>
                <a:gd name="connsiteX11" fmla="*/ 28591 w 54316"/>
                <a:gd name="connsiteY11" fmla="*/ 36905 h 43450"/>
                <a:gd name="connsiteX12" fmla="*/ 23703 w 54316"/>
                <a:gd name="connsiteY12" fmla="*/ 43196 h 43450"/>
                <a:gd name="connsiteX13" fmla="*/ 16516 w 54316"/>
                <a:gd name="connsiteY13" fmla="*/ 39356 h 43450"/>
                <a:gd name="connsiteX14" fmla="*/ 5840 w 54316"/>
                <a:gd name="connsiteY14" fmla="*/ 35562 h 43450"/>
                <a:gd name="connsiteX15" fmla="*/ 1146 w 54316"/>
                <a:gd name="connsiteY15" fmla="*/ 31340 h 43450"/>
                <a:gd name="connsiteX16" fmla="*/ 2149 w 54316"/>
                <a:gd name="connsiteY16" fmla="*/ 25641 h 43450"/>
                <a:gd name="connsiteX17" fmla="*/ 31 w 54316"/>
                <a:gd name="connsiteY17" fmla="*/ 19794 h 43450"/>
                <a:gd name="connsiteX18" fmla="*/ 3899 w 54316"/>
                <a:gd name="connsiteY18" fmla="*/ 14597 h 43450"/>
                <a:gd name="connsiteX0" fmla="*/ 5876208 w 5876208"/>
                <a:gd name="connsiteY0" fmla="*/ 336598 h 4457666"/>
                <a:gd name="connsiteX1" fmla="*/ 5689888 w 5876208"/>
                <a:gd name="connsiteY1" fmla="*/ 472724 h 4457666"/>
                <a:gd name="connsiteX2" fmla="*/ 5579567 w 5876208"/>
                <a:gd name="connsiteY2" fmla="*/ 285118 h 4457666"/>
                <a:gd name="connsiteX3" fmla="*/ 5726014 w 5876208"/>
                <a:gd name="connsiteY3" fmla="*/ 174742 h 4457666"/>
                <a:gd name="connsiteX4" fmla="*/ 5876208 w 5876208"/>
                <a:gd name="connsiteY4" fmla="*/ 336598 h 4457666"/>
                <a:gd name="connsiteX0" fmla="*/ 5521939 w 5876208"/>
                <a:gd name="connsiteY0" fmla="*/ 627814 h 4457666"/>
                <a:gd name="connsiteX1" fmla="*/ 5275716 w 5876208"/>
                <a:gd name="connsiteY1" fmla="*/ 874037 h 4457666"/>
                <a:gd name="connsiteX2" fmla="*/ 5029493 w 5876208"/>
                <a:gd name="connsiteY2" fmla="*/ 627814 h 4457666"/>
                <a:gd name="connsiteX3" fmla="*/ 5275716 w 5876208"/>
                <a:gd name="connsiteY3" fmla="*/ 381591 h 4457666"/>
                <a:gd name="connsiteX4" fmla="*/ 5521939 w 5876208"/>
                <a:gd name="connsiteY4" fmla="*/ 627814 h 4457666"/>
                <a:gd name="connsiteX0" fmla="*/ 5082775 w 5876208"/>
                <a:gd name="connsiteY0" fmla="*/ 933841 h 4457666"/>
                <a:gd name="connsiteX1" fmla="*/ 4713440 w 5876208"/>
                <a:gd name="connsiteY1" fmla="*/ 1303176 h 4457666"/>
                <a:gd name="connsiteX2" fmla="*/ 4344105 w 5876208"/>
                <a:gd name="connsiteY2" fmla="*/ 933841 h 4457666"/>
                <a:gd name="connsiteX3" fmla="*/ 4713440 w 5876208"/>
                <a:gd name="connsiteY3" fmla="*/ 564506 h 4457666"/>
                <a:gd name="connsiteX4" fmla="*/ 5082775 w 5876208"/>
                <a:gd name="connsiteY4" fmla="*/ 933841 h 4457666"/>
                <a:gd name="connsiteX0" fmla="*/ 38360 w 54316"/>
                <a:gd name="connsiteY0" fmla="*/ 5516 h 43450"/>
                <a:gd name="connsiteX1" fmla="*/ 38436 w 54316"/>
                <a:gd name="connsiteY1" fmla="*/ 6780 h 4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316" h="43450">
                  <a:moveTo>
                    <a:pt x="3899" y="14597"/>
                  </a:moveTo>
                  <a:cubicBezTo>
                    <a:pt x="2209" y="11982"/>
                    <a:pt x="3992" y="8087"/>
                    <a:pt x="8009" y="8861"/>
                  </a:cubicBezTo>
                  <a:cubicBezTo>
                    <a:pt x="7862" y="4727"/>
                    <a:pt x="13256" y="3178"/>
                    <a:pt x="14279" y="5794"/>
                  </a:cubicBezTo>
                  <a:cubicBezTo>
                    <a:pt x="15952" y="1501"/>
                    <a:pt x="21140" y="1116"/>
                    <a:pt x="23087" y="4024"/>
                  </a:cubicBezTo>
                  <a:cubicBezTo>
                    <a:pt x="22352" y="-1535"/>
                    <a:pt x="29466" y="-654"/>
                    <a:pt x="29869" y="2571"/>
                  </a:cubicBezTo>
                  <a:cubicBezTo>
                    <a:pt x="31251" y="357"/>
                    <a:pt x="33537" y="-370"/>
                    <a:pt x="35499" y="780"/>
                  </a:cubicBezTo>
                  <a:cubicBezTo>
                    <a:pt x="36994" y="1656"/>
                    <a:pt x="38066" y="3490"/>
                    <a:pt x="38354" y="5666"/>
                  </a:cubicBezTo>
                  <a:cubicBezTo>
                    <a:pt x="40082" y="6308"/>
                    <a:pt x="41458" y="8088"/>
                    <a:pt x="42018" y="10408"/>
                  </a:cubicBezTo>
                  <a:cubicBezTo>
                    <a:pt x="42425" y="12092"/>
                    <a:pt x="42367" y="13921"/>
                    <a:pt x="41854" y="15550"/>
                  </a:cubicBezTo>
                  <a:cubicBezTo>
                    <a:pt x="45624" y="15290"/>
                    <a:pt x="46145" y="26680"/>
                    <a:pt x="40992" y="26289"/>
                  </a:cubicBezTo>
                  <a:cubicBezTo>
                    <a:pt x="43254" y="29376"/>
                    <a:pt x="42550" y="35403"/>
                    <a:pt x="37911" y="35105"/>
                  </a:cubicBezTo>
                  <a:cubicBezTo>
                    <a:pt x="37314" y="39845"/>
                    <a:pt x="30816" y="40551"/>
                    <a:pt x="28591" y="36905"/>
                  </a:cubicBezTo>
                  <a:cubicBezTo>
                    <a:pt x="27896" y="40038"/>
                    <a:pt x="26035" y="42433"/>
                    <a:pt x="23703" y="43196"/>
                  </a:cubicBezTo>
                  <a:cubicBezTo>
                    <a:pt x="20955" y="44095"/>
                    <a:pt x="18087" y="42563"/>
                    <a:pt x="16516" y="39356"/>
                  </a:cubicBezTo>
                  <a:cubicBezTo>
                    <a:pt x="12808" y="42400"/>
                    <a:pt x="7992" y="40689"/>
                    <a:pt x="5840" y="35562"/>
                  </a:cubicBezTo>
                  <a:cubicBezTo>
                    <a:pt x="3726" y="35899"/>
                    <a:pt x="1741" y="34114"/>
                    <a:pt x="1146" y="31340"/>
                  </a:cubicBezTo>
                  <a:cubicBezTo>
                    <a:pt x="715" y="29333"/>
                    <a:pt x="1096" y="27167"/>
                    <a:pt x="2149" y="25641"/>
                  </a:cubicBezTo>
                  <a:cubicBezTo>
                    <a:pt x="655" y="24444"/>
                    <a:pt x="-177" y="22147"/>
                    <a:pt x="31" y="19794"/>
                  </a:cubicBezTo>
                  <a:cubicBezTo>
                    <a:pt x="275" y="17039"/>
                    <a:pt x="1881" y="14881"/>
                    <a:pt x="3899" y="14597"/>
                  </a:cubicBezTo>
                  <a:close/>
                </a:path>
                <a:path w="5876208" h="4457666">
                  <a:moveTo>
                    <a:pt x="5876208" y="336598"/>
                  </a:moveTo>
                  <a:cubicBezTo>
                    <a:pt x="5876208" y="404591"/>
                    <a:pt x="5823554" y="472810"/>
                    <a:pt x="5689888" y="472724"/>
                  </a:cubicBezTo>
                  <a:cubicBezTo>
                    <a:pt x="5545840" y="459928"/>
                    <a:pt x="5579567" y="353111"/>
                    <a:pt x="5579567" y="285118"/>
                  </a:cubicBezTo>
                  <a:cubicBezTo>
                    <a:pt x="5579567" y="217125"/>
                    <a:pt x="5658021" y="174742"/>
                    <a:pt x="5726014" y="174742"/>
                  </a:cubicBezTo>
                  <a:cubicBezTo>
                    <a:pt x="5859689" y="174771"/>
                    <a:pt x="5876208" y="268605"/>
                    <a:pt x="5876208" y="336598"/>
                  </a:cubicBezTo>
                  <a:close/>
                </a:path>
                <a:path w="5876208" h="4457666">
                  <a:moveTo>
                    <a:pt x="5521939" y="627814"/>
                  </a:moveTo>
                  <a:cubicBezTo>
                    <a:pt x="5521939" y="763799"/>
                    <a:pt x="5411701" y="874037"/>
                    <a:pt x="5275716" y="874037"/>
                  </a:cubicBezTo>
                  <a:cubicBezTo>
                    <a:pt x="5139731" y="874037"/>
                    <a:pt x="5029493" y="763799"/>
                    <a:pt x="5029493" y="627814"/>
                  </a:cubicBezTo>
                  <a:cubicBezTo>
                    <a:pt x="5029493" y="491829"/>
                    <a:pt x="5139731" y="381591"/>
                    <a:pt x="5275716" y="381591"/>
                  </a:cubicBezTo>
                  <a:cubicBezTo>
                    <a:pt x="5411701" y="381591"/>
                    <a:pt x="5521939" y="491829"/>
                    <a:pt x="5521939" y="627814"/>
                  </a:cubicBezTo>
                  <a:close/>
                </a:path>
                <a:path w="5876208" h="4457666">
                  <a:moveTo>
                    <a:pt x="5082775" y="933841"/>
                  </a:moveTo>
                  <a:cubicBezTo>
                    <a:pt x="5082775" y="1137819"/>
                    <a:pt x="4917418" y="1303176"/>
                    <a:pt x="4713440" y="1303176"/>
                  </a:cubicBezTo>
                  <a:cubicBezTo>
                    <a:pt x="4509462" y="1303176"/>
                    <a:pt x="4344105" y="1137819"/>
                    <a:pt x="4344105" y="933841"/>
                  </a:cubicBezTo>
                  <a:cubicBezTo>
                    <a:pt x="4344105" y="729863"/>
                    <a:pt x="4509462" y="564506"/>
                    <a:pt x="4713440" y="564506"/>
                  </a:cubicBezTo>
                  <a:cubicBezTo>
                    <a:pt x="4917418" y="564506"/>
                    <a:pt x="5082775" y="729863"/>
                    <a:pt x="5082775" y="933841"/>
                  </a:cubicBezTo>
                  <a:close/>
                </a:path>
                <a:path w="54316" h="43450" fill="none" extrusionOk="0">
                  <a:moveTo>
                    <a:pt x="38360" y="5516"/>
                  </a:moveTo>
                  <a:cubicBezTo>
                    <a:pt x="38415" y="5933"/>
                    <a:pt x="38441" y="6356"/>
                    <a:pt x="38436" y="6780"/>
                  </a:cubicBezTo>
                </a:path>
              </a:pathLst>
            </a:custGeom>
            <a:noFill/>
            <a:ln w="38100">
              <a:solidFill>
                <a:srgbClr val="00CC99"/>
              </a:solidFill>
              <a:round/>
              <a:headEnd/>
              <a:tailEnd/>
            </a:ln>
            <a:effectLst>
              <a:outerShdw blurRad="38100" dist="63500" dir="2700000" sx="101000" sy="101000" algn="ctr" rotWithShape="0">
                <a:srgbClr val="CC0066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pic>
          <p:nvPicPr>
            <p:cNvPr id="5146" name="Picture 4" descr="C:\Users\mada_1\Desktop\443599-Royalty-Free-RF-Clip-Art-Illustration-Of-A-Cartoon-Boy-Skiing.jpg">
              <a:extLst>
                <a:ext uri="{FF2B5EF4-FFF2-40B4-BE49-F238E27FC236}">
                  <a16:creationId xmlns:a16="http://schemas.microsoft.com/office/drawing/2014/main" id="{A4E71D9F-3861-43FC-9FD7-6AB26E4FC1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5963" y="3484563"/>
              <a:ext cx="1149350" cy="99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7" name="Picture 7">
              <a:extLst>
                <a:ext uri="{FF2B5EF4-FFF2-40B4-BE49-F238E27FC236}">
                  <a16:creationId xmlns:a16="http://schemas.microsoft.com/office/drawing/2014/main" id="{C4B5994C-1531-459A-8F6E-6066EF148C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25737" r="27948" b="29063"/>
            <a:stretch>
              <a:fillRect/>
            </a:stretch>
          </p:blipFill>
          <p:spPr bwMode="auto">
            <a:xfrm>
              <a:off x="5634038" y="3344863"/>
              <a:ext cx="350837" cy="360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F4D71"/>
                    </a:outerShdw>
                  </a:effectLst>
                </a14:hiddenEffects>
              </a:ext>
            </a:extLst>
          </p:spPr>
        </p:pic>
        <p:pic>
          <p:nvPicPr>
            <p:cNvPr id="5148" name="Picture 5" descr="C:\Users\mada_1\Desktop\boy%20reading%201.jpg">
              <a:extLst>
                <a:ext uri="{FF2B5EF4-FFF2-40B4-BE49-F238E27FC236}">
                  <a16:creationId xmlns:a16="http://schemas.microsoft.com/office/drawing/2014/main" id="{872004DE-66FC-401E-BECB-C2729CF72F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8150" y="4113213"/>
              <a:ext cx="703263" cy="1025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upa 3">
            <a:extLst>
              <a:ext uri="{FF2B5EF4-FFF2-40B4-BE49-F238E27FC236}">
                <a16:creationId xmlns:a16="http://schemas.microsoft.com/office/drawing/2014/main" id="{EAAA55C8-8D98-47B3-9A7E-051EC7CBA461}"/>
              </a:ext>
            </a:extLst>
          </p:cNvPr>
          <p:cNvGrpSpPr>
            <a:grpSpLocks/>
          </p:cNvGrpSpPr>
          <p:nvPr/>
        </p:nvGrpSpPr>
        <p:grpSpPr bwMode="auto">
          <a:xfrm>
            <a:off x="1955800" y="379413"/>
            <a:ext cx="8280400" cy="1079500"/>
            <a:chOff x="399642" y="669332"/>
            <a:chExt cx="8236961" cy="1008000"/>
          </a:xfrm>
        </p:grpSpPr>
        <p:pic>
          <p:nvPicPr>
            <p:cNvPr id="5129" name="Picture 8">
              <a:extLst>
                <a:ext uri="{FF2B5EF4-FFF2-40B4-BE49-F238E27FC236}">
                  <a16:creationId xmlns:a16="http://schemas.microsoft.com/office/drawing/2014/main" id="{1475CD63-7FED-4FA9-80FC-8BCC8A79A8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679"/>
            <a:stretch>
              <a:fillRect/>
            </a:stretch>
          </p:blipFill>
          <p:spPr bwMode="auto">
            <a:xfrm>
              <a:off x="399642" y="669332"/>
              <a:ext cx="3092831" cy="100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30" name="Picture 9">
              <a:extLst>
                <a:ext uri="{FF2B5EF4-FFF2-40B4-BE49-F238E27FC236}">
                  <a16:creationId xmlns:a16="http://schemas.microsoft.com/office/drawing/2014/main" id="{467A98EA-C9F2-4C54-B231-F0385F467F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4" t="574" r="40768" b="38306"/>
            <a:stretch>
              <a:fillRect/>
            </a:stretch>
          </p:blipFill>
          <p:spPr bwMode="auto">
            <a:xfrm>
              <a:off x="3492473" y="777332"/>
              <a:ext cx="754859" cy="79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31" name="Picture 11">
              <a:extLst>
                <a:ext uri="{FF2B5EF4-FFF2-40B4-BE49-F238E27FC236}">
                  <a16:creationId xmlns:a16="http://schemas.microsoft.com/office/drawing/2014/main" id="{362AC7BF-B7CD-4805-A47D-EE1D8ED58C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4" b="32458"/>
            <a:stretch>
              <a:fillRect/>
            </a:stretch>
          </p:blipFill>
          <p:spPr bwMode="auto">
            <a:xfrm>
              <a:off x="4397828" y="669332"/>
              <a:ext cx="4238775" cy="100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3" name="Picture 27">
            <a:extLst>
              <a:ext uri="{FF2B5EF4-FFF2-40B4-BE49-F238E27FC236}">
                <a16:creationId xmlns:a16="http://schemas.microsoft.com/office/drawing/2014/main" id="{1C48D59B-7275-46D4-B529-894AC2D10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5" t="14835" r="20387" b="44814"/>
          <a:stretch>
            <a:fillRect/>
          </a:stretch>
        </p:blipFill>
        <p:spPr bwMode="auto">
          <a:xfrm>
            <a:off x="9202738" y="5637214"/>
            <a:ext cx="1033462" cy="61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7" name="Picture 29">
            <a:extLst>
              <a:ext uri="{FF2B5EF4-FFF2-40B4-BE49-F238E27FC236}">
                <a16:creationId xmlns:a16="http://schemas.microsoft.com/office/drawing/2014/main" id="{CE6470EB-3556-4CD0-8D7B-846471F4A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1824038"/>
            <a:ext cx="2825750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6447040"/>
      </p:ext>
    </p:extLst>
  </p:cSld>
  <p:clrMapOvr>
    <a:masterClrMapping/>
  </p:clrMapOvr>
  <p:transition spd="slow" advTm="612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kietka 1">
            <a:extLst>
              <a:ext uri="{FF2B5EF4-FFF2-40B4-BE49-F238E27FC236}">
                <a16:creationId xmlns:a16="http://schemas.microsoft.com/office/drawing/2014/main" id="{2D39CDC9-1090-408E-B7BB-A52F3E4EBC4D}"/>
              </a:ext>
            </a:extLst>
          </p:cNvPr>
          <p:cNvSpPr/>
          <p:nvPr/>
        </p:nvSpPr>
        <p:spPr>
          <a:xfrm>
            <a:off x="1776414" y="260350"/>
            <a:ext cx="8639175" cy="6337300"/>
          </a:xfrm>
          <a:prstGeom prst="plaque">
            <a:avLst>
              <a:gd name="adj" fmla="val 9351"/>
            </a:avLst>
          </a:prstGeom>
          <a:solidFill>
            <a:schemeClr val="bg1"/>
          </a:solidFill>
          <a:ln w="7620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C582091A-E51B-4DC0-AD8B-A9E21C4D4E71}"/>
              </a:ext>
            </a:extLst>
          </p:cNvPr>
          <p:cNvGrpSpPr/>
          <p:nvPr/>
        </p:nvGrpSpPr>
        <p:grpSpPr>
          <a:xfrm>
            <a:off x="2518632" y="611286"/>
            <a:ext cx="1260000" cy="1260000"/>
            <a:chOff x="994632" y="611286"/>
            <a:chExt cx="1260000" cy="1260000"/>
          </a:xfrm>
          <a:effectLst>
            <a:outerShdw blurRad="25400" dist="50800" dir="2700000" algn="tl" rotWithShape="0">
              <a:srgbClr val="00CC99"/>
            </a:outerShdw>
          </a:effectLst>
        </p:grpSpPr>
        <p:sp>
          <p:nvSpPr>
            <p:cNvPr id="27" name="Prostokąt 26">
              <a:extLst>
                <a:ext uri="{FF2B5EF4-FFF2-40B4-BE49-F238E27FC236}">
                  <a16:creationId xmlns:a16="http://schemas.microsoft.com/office/drawing/2014/main" id="{F36FD6AE-56B0-462F-9CF2-AC6E24C4ADB1}"/>
                </a:ext>
              </a:extLst>
            </p:cNvPr>
            <p:cNvSpPr/>
            <p:nvPr/>
          </p:nvSpPr>
          <p:spPr>
            <a:xfrm>
              <a:off x="994632" y="611286"/>
              <a:ext cx="1260000" cy="12600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pic>
          <p:nvPicPr>
            <p:cNvPr id="32" name="Picture 5" descr="kite_flying_1">
              <a:extLst>
                <a:ext uri="{FF2B5EF4-FFF2-40B4-BE49-F238E27FC236}">
                  <a16:creationId xmlns:a16="http://schemas.microsoft.com/office/drawing/2014/main" id="{EF34FE7F-6EA7-4333-9617-2683D8FE93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653">
              <a:off x="1202079" y="691650"/>
              <a:ext cx="857735" cy="1099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C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Prostokąt 23">
            <a:extLst>
              <a:ext uri="{FF2B5EF4-FFF2-40B4-BE49-F238E27FC236}">
                <a16:creationId xmlns:a16="http://schemas.microsoft.com/office/drawing/2014/main" id="{78F8B0F5-FA28-43DC-B50D-2A1702D5D775}"/>
              </a:ext>
            </a:extLst>
          </p:cNvPr>
          <p:cNvSpPr/>
          <p:nvPr/>
        </p:nvSpPr>
        <p:spPr>
          <a:xfrm>
            <a:off x="2487902" y="3529847"/>
            <a:ext cx="1259999" cy="1260000"/>
          </a:xfrm>
          <a:prstGeom prst="rect">
            <a:avLst/>
          </a:prstGeom>
          <a:solidFill>
            <a:schemeClr val="bg1"/>
          </a:solidFill>
          <a:ln w="7620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158BD2AF-775A-4B30-974A-C843F5FF4A9A}"/>
              </a:ext>
            </a:extLst>
          </p:cNvPr>
          <p:cNvSpPr/>
          <p:nvPr/>
        </p:nvSpPr>
        <p:spPr>
          <a:xfrm>
            <a:off x="2518632" y="2107941"/>
            <a:ext cx="1260000" cy="1249471"/>
          </a:xfrm>
          <a:prstGeom prst="rect">
            <a:avLst/>
          </a:prstGeom>
          <a:solidFill>
            <a:schemeClr val="bg1"/>
          </a:solidFill>
          <a:ln w="7620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37B0E885-8C1E-4EF6-9090-A5E249109224}"/>
              </a:ext>
            </a:extLst>
          </p:cNvPr>
          <p:cNvGrpSpPr/>
          <p:nvPr/>
        </p:nvGrpSpPr>
        <p:grpSpPr>
          <a:xfrm>
            <a:off x="2518633" y="4986713"/>
            <a:ext cx="1260000" cy="1260000"/>
            <a:chOff x="994633" y="4986713"/>
            <a:chExt cx="1260000" cy="1260000"/>
          </a:xfrm>
          <a:effectLst>
            <a:outerShdw blurRad="25400" dist="50800" dir="2700000" algn="tl" rotWithShape="0">
              <a:srgbClr val="00CC99"/>
            </a:outerShdw>
          </a:effectLst>
        </p:grpSpPr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946A8B26-FBC7-481D-8173-E754243CF42C}"/>
                </a:ext>
              </a:extLst>
            </p:cNvPr>
            <p:cNvSpPr/>
            <p:nvPr/>
          </p:nvSpPr>
          <p:spPr>
            <a:xfrm>
              <a:off x="994633" y="4986713"/>
              <a:ext cx="1260000" cy="12600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pic>
          <p:nvPicPr>
            <p:cNvPr id="38" name="Picture 5" descr="C:\Users\mada_1\Desktop\boy%20reading%201.jpg">
              <a:extLst>
                <a:ext uri="{FF2B5EF4-FFF2-40B4-BE49-F238E27FC236}">
                  <a16:creationId xmlns:a16="http://schemas.microsoft.com/office/drawing/2014/main" id="{4841E6C5-7E1F-4F4D-BB9C-A6FF9515D7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5586" y="5058713"/>
              <a:ext cx="764980" cy="11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Prostokąt 39">
            <a:extLst>
              <a:ext uri="{FF2B5EF4-FFF2-40B4-BE49-F238E27FC236}">
                <a16:creationId xmlns:a16="http://schemas.microsoft.com/office/drawing/2014/main" id="{11F569F0-3BDD-4D18-A467-AB563DDE6462}"/>
              </a:ext>
            </a:extLst>
          </p:cNvPr>
          <p:cNvSpPr/>
          <p:nvPr/>
        </p:nvSpPr>
        <p:spPr>
          <a:xfrm>
            <a:off x="4081698" y="537512"/>
            <a:ext cx="4827858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CC0066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Tony likes flying his kite</a:t>
            </a: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CC0066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12700" dist="50800" dir="19200000" algn="tl" rotWithShape="0">
                    <a:srgbClr val="820041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.</a:t>
            </a:r>
            <a:endParaRPr kumimoji="0" lang="pl-PL" sz="4000" b="1" i="0" u="none" strike="noStrike" kern="1200" cap="none" spc="0" normalizeH="0" baseline="0" noProof="0" dirty="0">
              <a:ln w="6350" cmpd="sng">
                <a:solidFill>
                  <a:srgbClr val="CC0066"/>
                </a:solidFill>
                <a:prstDash val="solid"/>
              </a:ln>
              <a:solidFill>
                <a:srgbClr val="00CC99"/>
              </a:solidFill>
              <a:effectLst>
                <a:outerShdw blurRad="12700" dist="50800" dir="19200000" algn="tl" rotWithShape="0">
                  <a:srgbClr val="820041"/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41" name="Prostokąt 40">
            <a:extLst>
              <a:ext uri="{FF2B5EF4-FFF2-40B4-BE49-F238E27FC236}">
                <a16:creationId xmlns:a16="http://schemas.microsoft.com/office/drawing/2014/main" id="{9EEFD04F-52F1-48DB-B30C-FD14346EB0E9}"/>
              </a:ext>
            </a:extLst>
          </p:cNvPr>
          <p:cNvSpPr/>
          <p:nvPr/>
        </p:nvSpPr>
        <p:spPr>
          <a:xfrm>
            <a:off x="4000315" y="3456753"/>
            <a:ext cx="4827858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00CC99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50800" dir="19200000" algn="tl" rotWithShape="0">
                    <a:srgbClr val="00CC99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Tony </a:t>
            </a:r>
            <a:r>
              <a:rPr kumimoji="0" lang="es-ES" sz="4000" b="1" i="0" u="none" strike="noStrike" kern="1200" cap="none" spc="0" normalizeH="0" baseline="0" noProof="0" dirty="0" err="1">
                <a:ln w="6350" cmpd="sng">
                  <a:solidFill>
                    <a:srgbClr val="00CC99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50800" dir="19200000" algn="tl" rotWithShape="0">
                    <a:srgbClr val="00CC99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likes</a:t>
            </a: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00CC99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50800" dir="19200000" algn="tl" rotWithShape="0">
                    <a:srgbClr val="00CC99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 w="6350" cmpd="sng">
                  <a:solidFill>
                    <a:srgbClr val="00CC99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50800" dir="19200000" algn="tl" rotWithShape="0">
                    <a:srgbClr val="00CC99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taking</a:t>
            </a: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00CC99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50800" dir="19200000" algn="tl" rotWithShape="0">
                    <a:srgbClr val="00CC99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 w="6350" cmpd="sng">
                  <a:solidFill>
                    <a:srgbClr val="00CC99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50800" dir="19200000" algn="tl" rotWithShape="0">
                    <a:srgbClr val="00CC99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photos</a:t>
            </a: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00CC99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50800" dir="19200000" algn="tl" rotWithShape="0">
                    <a:srgbClr val="00CC99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.</a:t>
            </a:r>
            <a:endParaRPr kumimoji="0" lang="pl-PL" sz="4000" b="1" i="0" u="none" strike="noStrike" kern="1200" cap="none" spc="0" normalizeH="0" baseline="0" noProof="0" dirty="0">
              <a:ln w="6350" cmpd="sng">
                <a:solidFill>
                  <a:srgbClr val="00CC99"/>
                </a:solidFill>
                <a:prstDash val="solid"/>
              </a:ln>
              <a:solidFill>
                <a:srgbClr val="CC0066"/>
              </a:solidFill>
              <a:effectLst>
                <a:outerShdw blurRad="12700" dist="50800" dir="19200000" algn="tl" rotWithShape="0">
                  <a:srgbClr val="00CC99"/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42" name="Prostokąt 41">
            <a:extLst>
              <a:ext uri="{FF2B5EF4-FFF2-40B4-BE49-F238E27FC236}">
                <a16:creationId xmlns:a16="http://schemas.microsoft.com/office/drawing/2014/main" id="{084C96A2-199C-4EB4-AAAB-21864EAB5E8C}"/>
              </a:ext>
            </a:extLst>
          </p:cNvPr>
          <p:cNvSpPr/>
          <p:nvPr/>
        </p:nvSpPr>
        <p:spPr>
          <a:xfrm>
            <a:off x="3966388" y="2015593"/>
            <a:ext cx="4827858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CC0066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Tony doesn’t </a:t>
            </a:r>
            <a:r>
              <a:rPr kumimoji="0" lang="es-ES" sz="4000" b="1" i="0" u="none" strike="noStrike" kern="1200" cap="none" spc="0" normalizeH="0" baseline="0" noProof="0" dirty="0" err="1">
                <a:ln w="6350" cmpd="sng">
                  <a:solidFill>
                    <a:srgbClr val="CC0066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like</a:t>
            </a: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CC0066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 w="6350" cmpd="sng">
                  <a:solidFill>
                    <a:srgbClr val="CC0066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playing</a:t>
            </a: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CC0066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 w="6350" cmpd="sng">
                  <a:solidFill>
                    <a:srgbClr val="CC0066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football</a:t>
            </a: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CC0066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.</a:t>
            </a:r>
            <a:endParaRPr kumimoji="0" lang="pl-PL" sz="4000" b="1" i="0" u="none" strike="noStrike" kern="1200" cap="none" spc="0" normalizeH="0" baseline="0" noProof="0" dirty="0">
              <a:ln w="6350" cmpd="sng">
                <a:solidFill>
                  <a:srgbClr val="CC0066"/>
                </a:solidFill>
                <a:prstDash val="solid"/>
              </a:ln>
              <a:solidFill>
                <a:srgbClr val="00CC99"/>
              </a:solidFill>
              <a:effectLst>
                <a:outerShdw blurRad="12700" dist="50800" dir="19200000" algn="tl" rotWithShape="0">
                  <a:srgbClr val="820041"/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43" name="Prostokąt 42">
            <a:extLst>
              <a:ext uri="{FF2B5EF4-FFF2-40B4-BE49-F238E27FC236}">
                <a16:creationId xmlns:a16="http://schemas.microsoft.com/office/drawing/2014/main" id="{C0281B22-AD46-455B-89BE-3E6961C5471E}"/>
              </a:ext>
            </a:extLst>
          </p:cNvPr>
          <p:cNvSpPr/>
          <p:nvPr/>
        </p:nvSpPr>
        <p:spPr>
          <a:xfrm>
            <a:off x="4081698" y="4912937"/>
            <a:ext cx="4827858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00CC99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50800" dir="19200000" algn="tl" rotWithShape="0">
                    <a:srgbClr val="00CC99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Tony doesn’t like reading books.</a:t>
            </a:r>
            <a:endParaRPr kumimoji="0" lang="pl-PL" sz="4000" b="1" i="0" u="none" strike="noStrike" kern="1200" cap="none" spc="0" normalizeH="0" baseline="0" noProof="0" dirty="0">
              <a:ln w="6350" cmpd="sng">
                <a:solidFill>
                  <a:srgbClr val="00CC99"/>
                </a:solidFill>
                <a:prstDash val="solid"/>
              </a:ln>
              <a:solidFill>
                <a:srgbClr val="CC0066"/>
              </a:solidFill>
              <a:effectLst>
                <a:outerShdw blurRad="12700" dist="50800" dir="19200000" algn="tl" rotWithShape="0">
                  <a:srgbClr val="00CC99"/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pic>
        <p:nvPicPr>
          <p:cNvPr id="6155" name="Picture 2">
            <a:extLst>
              <a:ext uri="{FF2B5EF4-FFF2-40B4-BE49-F238E27FC236}">
                <a16:creationId xmlns:a16="http://schemas.microsoft.com/office/drawing/2014/main" id="{60E54FD8-2D3B-471E-8AD4-5CFDF1C4C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0" t="20198" r="18544" b="30597"/>
          <a:stretch>
            <a:fillRect/>
          </a:stretch>
        </p:blipFill>
        <p:spPr bwMode="auto">
          <a:xfrm>
            <a:off x="9367839" y="803276"/>
            <a:ext cx="7143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3">
            <a:extLst>
              <a:ext uri="{FF2B5EF4-FFF2-40B4-BE49-F238E27FC236}">
                <a16:creationId xmlns:a16="http://schemas.microsoft.com/office/drawing/2014/main" id="{FE5D9CE2-A6E3-475A-8665-5E4B475C9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2" t="17018" r="22305" b="28377"/>
          <a:stretch>
            <a:fillRect/>
          </a:stretch>
        </p:blipFill>
        <p:spPr bwMode="auto">
          <a:xfrm>
            <a:off x="8688388" y="803276"/>
            <a:ext cx="6794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2">
            <a:extLst>
              <a:ext uri="{FF2B5EF4-FFF2-40B4-BE49-F238E27FC236}">
                <a16:creationId xmlns:a16="http://schemas.microsoft.com/office/drawing/2014/main" id="{6B8B46CC-2765-4FC9-8D25-8643529B4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0" t="20198" r="18544" b="30597"/>
          <a:stretch>
            <a:fillRect/>
          </a:stretch>
        </p:blipFill>
        <p:spPr bwMode="auto">
          <a:xfrm>
            <a:off x="9417354" y="2217305"/>
            <a:ext cx="71437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3">
            <a:extLst>
              <a:ext uri="{FF2B5EF4-FFF2-40B4-BE49-F238E27FC236}">
                <a16:creationId xmlns:a16="http://schemas.microsoft.com/office/drawing/2014/main" id="{F49D6986-E44B-4E8C-B444-2EF095BA6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2" t="17018" r="22305" b="28377"/>
          <a:stretch>
            <a:fillRect/>
          </a:stretch>
        </p:blipFill>
        <p:spPr bwMode="auto">
          <a:xfrm>
            <a:off x="8688388" y="2271308"/>
            <a:ext cx="6794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2">
            <a:extLst>
              <a:ext uri="{FF2B5EF4-FFF2-40B4-BE49-F238E27FC236}">
                <a16:creationId xmlns:a16="http://schemas.microsoft.com/office/drawing/2014/main" id="{FCDC9421-0318-4750-A2EE-6D8DAACA6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0" t="20198" r="18544" b="30597"/>
          <a:stretch>
            <a:fillRect/>
          </a:stretch>
        </p:blipFill>
        <p:spPr bwMode="auto">
          <a:xfrm>
            <a:off x="9377364" y="3572684"/>
            <a:ext cx="7143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0" name="Picture 3">
            <a:extLst>
              <a:ext uri="{FF2B5EF4-FFF2-40B4-BE49-F238E27FC236}">
                <a16:creationId xmlns:a16="http://schemas.microsoft.com/office/drawing/2014/main" id="{4157006E-27E6-4A91-B7E8-62BB05B36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2" t="17018" r="22305" b="28377"/>
          <a:stretch>
            <a:fillRect/>
          </a:stretch>
        </p:blipFill>
        <p:spPr bwMode="auto">
          <a:xfrm>
            <a:off x="8664834" y="3591948"/>
            <a:ext cx="6794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1" name="Picture 2">
            <a:extLst>
              <a:ext uri="{FF2B5EF4-FFF2-40B4-BE49-F238E27FC236}">
                <a16:creationId xmlns:a16="http://schemas.microsoft.com/office/drawing/2014/main" id="{1EB08580-ADD6-4EC0-8845-0A1271F41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0" t="20198" r="18544" b="30597"/>
          <a:stretch>
            <a:fillRect/>
          </a:stretch>
        </p:blipFill>
        <p:spPr bwMode="auto">
          <a:xfrm>
            <a:off x="9402414" y="4986713"/>
            <a:ext cx="7143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2" name="Picture 3">
            <a:extLst>
              <a:ext uri="{FF2B5EF4-FFF2-40B4-BE49-F238E27FC236}">
                <a16:creationId xmlns:a16="http://schemas.microsoft.com/office/drawing/2014/main" id="{AADEBF46-A325-4D38-AD62-40F2BC470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2" t="17018" r="22305" b="28377"/>
          <a:stretch>
            <a:fillRect/>
          </a:stretch>
        </p:blipFill>
        <p:spPr bwMode="auto">
          <a:xfrm>
            <a:off x="8697914" y="5040716"/>
            <a:ext cx="6794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0DC8E6C-A932-4A13-9D4D-4E65CEF93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5" t="14835" r="20387" b="44814"/>
          <a:stretch>
            <a:fillRect/>
          </a:stretch>
        </p:blipFill>
        <p:spPr bwMode="auto">
          <a:xfrm>
            <a:off x="1524000" y="128588"/>
            <a:ext cx="782638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8" descr="soccer-clipart-1gif-150x200px">
            <a:extLst>
              <a:ext uri="{FF2B5EF4-FFF2-40B4-BE49-F238E27FC236}">
                <a16:creationId xmlns:a16="http://schemas.microsoft.com/office/drawing/2014/main" id="{B05CBDC4-8E8A-49EF-8B9A-20ADDDA31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033" y="2162175"/>
            <a:ext cx="94773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9" descr="travel_017">
            <a:extLst>
              <a:ext uri="{FF2B5EF4-FFF2-40B4-BE49-F238E27FC236}">
                <a16:creationId xmlns:a16="http://schemas.microsoft.com/office/drawing/2014/main" id="{2C187392-071E-45A1-88EF-0A9F24F82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569" y="3616299"/>
            <a:ext cx="481013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9207530"/>
      </p:ext>
    </p:extLst>
  </p:cSld>
  <p:clrMapOvr>
    <a:masterClrMapping/>
  </p:clrMapOvr>
  <p:transition spd="slow" advTm="8582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1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1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3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6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 nodeType="clickPar">
                      <p:stCondLst>
                        <p:cond delay="0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3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5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6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 nodeType="clickPar">
                      <p:stCondLst>
                        <p:cond delay="0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8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6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 nodeType="clickPar">
                      <p:stCondLst>
                        <p:cond delay="0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5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9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6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 nodeType="clickPar">
                      <p:stCondLst>
                        <p:cond delay="0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1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kietka 1">
            <a:extLst>
              <a:ext uri="{FF2B5EF4-FFF2-40B4-BE49-F238E27FC236}">
                <a16:creationId xmlns:a16="http://schemas.microsoft.com/office/drawing/2014/main" id="{71F70318-C24D-40A8-8C96-C11BFBC0B8E1}"/>
              </a:ext>
            </a:extLst>
          </p:cNvPr>
          <p:cNvSpPr/>
          <p:nvPr/>
        </p:nvSpPr>
        <p:spPr>
          <a:xfrm>
            <a:off x="1776414" y="260350"/>
            <a:ext cx="8639175" cy="6337300"/>
          </a:xfrm>
          <a:prstGeom prst="plaque">
            <a:avLst>
              <a:gd name="adj" fmla="val 9351"/>
            </a:avLst>
          </a:prstGeom>
          <a:solidFill>
            <a:schemeClr val="bg1"/>
          </a:solidFill>
          <a:ln w="7620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CB7A7999-DA65-4EB6-8F89-76076E069645}"/>
              </a:ext>
            </a:extLst>
          </p:cNvPr>
          <p:cNvSpPr/>
          <p:nvPr/>
        </p:nvSpPr>
        <p:spPr>
          <a:xfrm>
            <a:off x="2518633" y="4986713"/>
            <a:ext cx="1260000" cy="1260000"/>
          </a:xfrm>
          <a:prstGeom prst="rect">
            <a:avLst/>
          </a:prstGeom>
          <a:solidFill>
            <a:schemeClr val="bg1"/>
          </a:solidFill>
          <a:ln w="7620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grpSp>
        <p:nvGrpSpPr>
          <p:cNvPr id="26" name="Grupa 25">
            <a:extLst>
              <a:ext uri="{FF2B5EF4-FFF2-40B4-BE49-F238E27FC236}">
                <a16:creationId xmlns:a16="http://schemas.microsoft.com/office/drawing/2014/main" id="{032DBB6D-F91C-4B33-99BF-B720F4C448C2}"/>
              </a:ext>
            </a:extLst>
          </p:cNvPr>
          <p:cNvGrpSpPr/>
          <p:nvPr/>
        </p:nvGrpSpPr>
        <p:grpSpPr>
          <a:xfrm>
            <a:off x="2518633" y="2091775"/>
            <a:ext cx="1260000" cy="1260000"/>
            <a:chOff x="3011883" y="2691702"/>
            <a:chExt cx="1440001" cy="1440000"/>
          </a:xfrm>
          <a:effectLst>
            <a:outerShdw blurRad="25400" dist="50800" dir="2700000" algn="tl" rotWithShape="0">
              <a:srgbClr val="00CC99"/>
            </a:outerShdw>
          </a:effectLst>
        </p:grpSpPr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020E70BF-1F8E-415A-8044-7B8E266E897C}"/>
                </a:ext>
              </a:extLst>
            </p:cNvPr>
            <p:cNvSpPr/>
            <p:nvPr/>
          </p:nvSpPr>
          <p:spPr>
            <a:xfrm>
              <a:off x="3011882" y="2691701"/>
              <a:ext cx="1440000" cy="14400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pic>
          <p:nvPicPr>
            <p:cNvPr id="5" name="Picture 5" descr="volleyball-749">
              <a:extLst>
                <a:ext uri="{FF2B5EF4-FFF2-40B4-BE49-F238E27FC236}">
                  <a16:creationId xmlns:a16="http://schemas.microsoft.com/office/drawing/2014/main" id="{504CC4CA-8636-4C25-BE40-04B56B5520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59405">
              <a:off x="3231819" y="2773526"/>
              <a:ext cx="1000125" cy="127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upa 23">
            <a:extLst>
              <a:ext uri="{FF2B5EF4-FFF2-40B4-BE49-F238E27FC236}">
                <a16:creationId xmlns:a16="http://schemas.microsoft.com/office/drawing/2014/main" id="{6B234D0C-FB0D-4F46-8677-A1FDC0D12336}"/>
              </a:ext>
            </a:extLst>
          </p:cNvPr>
          <p:cNvGrpSpPr/>
          <p:nvPr/>
        </p:nvGrpSpPr>
        <p:grpSpPr>
          <a:xfrm>
            <a:off x="2518633" y="611287"/>
            <a:ext cx="1260000" cy="1260000"/>
            <a:chOff x="6348302" y="2691703"/>
            <a:chExt cx="1440000" cy="1440001"/>
          </a:xfrm>
          <a:effectLst>
            <a:outerShdw blurRad="25400" dist="50800" dir="2700000" algn="tl" rotWithShape="0">
              <a:srgbClr val="00CC99"/>
            </a:outerShdw>
          </a:effectLst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CAE22C19-13ED-4F3C-9113-39FE183C32B6}"/>
                </a:ext>
              </a:extLst>
            </p:cNvPr>
            <p:cNvSpPr/>
            <p:nvPr/>
          </p:nvSpPr>
          <p:spPr>
            <a:xfrm>
              <a:off x="6348302" y="2691703"/>
              <a:ext cx="1440000" cy="144000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pic>
          <p:nvPicPr>
            <p:cNvPr id="13" name="Picture 4" descr="fishing">
              <a:extLst>
                <a:ext uri="{FF2B5EF4-FFF2-40B4-BE49-F238E27FC236}">
                  <a16:creationId xmlns:a16="http://schemas.microsoft.com/office/drawing/2014/main" id="{0FCB0F46-4D25-43CA-A0E3-8C3891B02A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6334" y="2801308"/>
              <a:ext cx="1023937" cy="122078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upa 26">
            <a:extLst>
              <a:ext uri="{FF2B5EF4-FFF2-40B4-BE49-F238E27FC236}">
                <a16:creationId xmlns:a16="http://schemas.microsoft.com/office/drawing/2014/main" id="{24F9FDAC-CB70-4051-B0AC-70576A0FD407}"/>
              </a:ext>
            </a:extLst>
          </p:cNvPr>
          <p:cNvGrpSpPr/>
          <p:nvPr/>
        </p:nvGrpSpPr>
        <p:grpSpPr>
          <a:xfrm>
            <a:off x="2518633" y="3539420"/>
            <a:ext cx="1260000" cy="1260000"/>
            <a:chOff x="3004665" y="4393233"/>
            <a:chExt cx="1440000" cy="1452135"/>
          </a:xfrm>
          <a:effectLst>
            <a:outerShdw blurRad="25400" dist="50800" dir="2700000" algn="tl" rotWithShape="0">
              <a:srgbClr val="00CC99"/>
            </a:outerShdw>
          </a:effectLst>
        </p:grpSpPr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354DC9B5-89AB-4D73-B5FA-50AEE7676DE0}"/>
                </a:ext>
              </a:extLst>
            </p:cNvPr>
            <p:cNvSpPr/>
            <p:nvPr/>
          </p:nvSpPr>
          <p:spPr>
            <a:xfrm>
              <a:off x="3004665" y="4393233"/>
              <a:ext cx="1440000" cy="14400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pic>
          <p:nvPicPr>
            <p:cNvPr id="20" name="Picture 27" descr="C:\Users\mada_1\Desktop\young-girl-walking-poodle-dog-12955991.jpg">
              <a:extLst>
                <a:ext uri="{FF2B5EF4-FFF2-40B4-BE49-F238E27FC236}">
                  <a16:creationId xmlns:a16="http://schemas.microsoft.com/office/drawing/2014/main" id="{36BCB648-25D0-42B5-AC9C-73B54E89CF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8416" y="4430093"/>
              <a:ext cx="1086931" cy="1415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Prostokąt 30">
            <a:extLst>
              <a:ext uri="{FF2B5EF4-FFF2-40B4-BE49-F238E27FC236}">
                <a16:creationId xmlns:a16="http://schemas.microsoft.com/office/drawing/2014/main" id="{974B5E3F-2A10-4752-8054-97028AE32820}"/>
              </a:ext>
            </a:extLst>
          </p:cNvPr>
          <p:cNvSpPr/>
          <p:nvPr/>
        </p:nvSpPr>
        <p:spPr>
          <a:xfrm>
            <a:off x="4081698" y="887345"/>
            <a:ext cx="4827858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CC0066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Amy likes fishing</a:t>
            </a: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CC0066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12700" dist="50800" dir="19200000" algn="tl" rotWithShape="0">
                    <a:srgbClr val="820041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.</a:t>
            </a:r>
            <a:endParaRPr kumimoji="0" lang="pl-PL" sz="4000" b="1" i="0" u="none" strike="noStrike" kern="1200" cap="none" spc="0" normalizeH="0" baseline="0" noProof="0" dirty="0">
              <a:ln w="6350" cmpd="sng">
                <a:solidFill>
                  <a:srgbClr val="CC0066"/>
                </a:solidFill>
                <a:prstDash val="solid"/>
              </a:ln>
              <a:solidFill>
                <a:srgbClr val="00CC99"/>
              </a:solidFill>
              <a:effectLst>
                <a:outerShdw blurRad="12700" dist="50800" dir="19200000" algn="tl" rotWithShape="0">
                  <a:srgbClr val="820041"/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id="{92B243A6-4A45-4385-BD79-CFCF27F9A88F}"/>
              </a:ext>
            </a:extLst>
          </p:cNvPr>
          <p:cNvSpPr/>
          <p:nvPr/>
        </p:nvSpPr>
        <p:spPr>
          <a:xfrm>
            <a:off x="4081698" y="2060055"/>
            <a:ext cx="4827858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00CC99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50800" dir="19200000" algn="tl" rotWithShape="0">
                    <a:srgbClr val="00CC99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Amy likes playing volleyball.</a:t>
            </a:r>
            <a:endParaRPr kumimoji="0" lang="pl-PL" sz="4000" b="1" i="0" u="none" strike="noStrike" kern="1200" cap="none" spc="0" normalizeH="0" baseline="0" noProof="0" dirty="0">
              <a:ln w="6350" cmpd="sng">
                <a:solidFill>
                  <a:srgbClr val="00CC99"/>
                </a:solidFill>
                <a:prstDash val="solid"/>
              </a:ln>
              <a:solidFill>
                <a:srgbClr val="CC0066"/>
              </a:solidFill>
              <a:effectLst>
                <a:outerShdw blurRad="12700" dist="50800" dir="19200000" algn="tl" rotWithShape="0">
                  <a:srgbClr val="00CC99"/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4C8529EB-56E8-47B9-A4B2-000E2FAB28C2}"/>
              </a:ext>
            </a:extLst>
          </p:cNvPr>
          <p:cNvSpPr/>
          <p:nvPr/>
        </p:nvSpPr>
        <p:spPr>
          <a:xfrm>
            <a:off x="4081698" y="3523692"/>
            <a:ext cx="4827858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CC0066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Amy doesn’t like walking her dog</a:t>
            </a: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CC0066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12700" dist="50800" dir="19200000" algn="tl" rotWithShape="0">
                    <a:srgbClr val="820041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.</a:t>
            </a:r>
            <a:endParaRPr kumimoji="0" lang="pl-PL" sz="4000" b="1" i="0" u="none" strike="noStrike" kern="1200" cap="none" spc="0" normalizeH="0" baseline="0" noProof="0" dirty="0">
              <a:ln w="6350" cmpd="sng">
                <a:solidFill>
                  <a:srgbClr val="CC0066"/>
                </a:solidFill>
                <a:prstDash val="solid"/>
              </a:ln>
              <a:solidFill>
                <a:srgbClr val="00CC99"/>
              </a:solidFill>
              <a:effectLst>
                <a:outerShdw blurRad="12700" dist="50800" dir="19200000" algn="tl" rotWithShape="0">
                  <a:srgbClr val="820041"/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85B6C271-75E6-4D9A-AC52-97526081C5A1}"/>
              </a:ext>
            </a:extLst>
          </p:cNvPr>
          <p:cNvSpPr/>
          <p:nvPr/>
        </p:nvSpPr>
        <p:spPr>
          <a:xfrm>
            <a:off x="4081698" y="4954994"/>
            <a:ext cx="4827858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00CC99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50800" dir="19200000" algn="tl" rotWithShape="0">
                    <a:srgbClr val="00CC99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Amy doesn’t </a:t>
            </a:r>
            <a:r>
              <a:rPr kumimoji="0" lang="es-ES" sz="4000" b="1" i="0" u="none" strike="noStrike" kern="1200" cap="none" spc="0" normalizeH="0" baseline="0" noProof="0" dirty="0" err="1">
                <a:ln w="6350" cmpd="sng">
                  <a:solidFill>
                    <a:srgbClr val="00CC99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50800" dir="19200000" algn="tl" rotWithShape="0">
                    <a:srgbClr val="00CC99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like</a:t>
            </a: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00CC99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50800" dir="19200000" algn="tl" rotWithShape="0">
                    <a:srgbClr val="00CC99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 w="6350" cmpd="sng">
                  <a:solidFill>
                    <a:srgbClr val="00CC99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50800" dir="19200000" algn="tl" rotWithShape="0">
                    <a:srgbClr val="00CC99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swimming</a:t>
            </a: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00CC99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50800" dir="19200000" algn="tl" rotWithShape="0">
                    <a:srgbClr val="00CC99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.</a:t>
            </a:r>
            <a:endParaRPr kumimoji="0" lang="pl-PL" sz="4000" b="1" i="0" u="none" strike="noStrike" kern="1200" cap="none" spc="0" normalizeH="0" baseline="0" noProof="0" dirty="0">
              <a:ln w="6350" cmpd="sng">
                <a:solidFill>
                  <a:srgbClr val="00CC99"/>
                </a:solidFill>
                <a:prstDash val="solid"/>
              </a:ln>
              <a:solidFill>
                <a:srgbClr val="CC0066"/>
              </a:solidFill>
              <a:effectLst>
                <a:outerShdw blurRad="12700" dist="50800" dir="19200000" algn="tl" rotWithShape="0">
                  <a:srgbClr val="00CC99"/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pic>
        <p:nvPicPr>
          <p:cNvPr id="3083" name="Picture 2">
            <a:extLst>
              <a:ext uri="{FF2B5EF4-FFF2-40B4-BE49-F238E27FC236}">
                <a16:creationId xmlns:a16="http://schemas.microsoft.com/office/drawing/2014/main" id="{E0A7E788-EB67-4B1A-A316-69A36E7E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0" t="20198" r="18544" b="30597"/>
          <a:stretch>
            <a:fillRect/>
          </a:stretch>
        </p:blipFill>
        <p:spPr bwMode="auto">
          <a:xfrm>
            <a:off x="9367839" y="803276"/>
            <a:ext cx="7143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3">
            <a:extLst>
              <a:ext uri="{FF2B5EF4-FFF2-40B4-BE49-F238E27FC236}">
                <a16:creationId xmlns:a16="http://schemas.microsoft.com/office/drawing/2014/main" id="{CEC3E540-0C49-4680-9A64-77BF8105C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2" t="17018" r="22305" b="28377"/>
          <a:stretch>
            <a:fillRect/>
          </a:stretch>
        </p:blipFill>
        <p:spPr bwMode="auto">
          <a:xfrm>
            <a:off x="8688388" y="803276"/>
            <a:ext cx="6794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2">
            <a:extLst>
              <a:ext uri="{FF2B5EF4-FFF2-40B4-BE49-F238E27FC236}">
                <a16:creationId xmlns:a16="http://schemas.microsoft.com/office/drawing/2014/main" id="{DDE71DCD-0719-41E7-ABE6-6A672AFE8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0" t="20198" r="18544" b="30597"/>
          <a:stretch>
            <a:fillRect/>
          </a:stretch>
        </p:blipFill>
        <p:spPr bwMode="auto">
          <a:xfrm>
            <a:off x="9367839" y="2311401"/>
            <a:ext cx="71437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3">
            <a:extLst>
              <a:ext uri="{FF2B5EF4-FFF2-40B4-BE49-F238E27FC236}">
                <a16:creationId xmlns:a16="http://schemas.microsoft.com/office/drawing/2014/main" id="{4BAEFEEB-D0EB-4E0F-8406-F12D078C7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2" t="17018" r="22305" b="28377"/>
          <a:stretch>
            <a:fillRect/>
          </a:stretch>
        </p:blipFill>
        <p:spPr bwMode="auto">
          <a:xfrm>
            <a:off x="8759505" y="2311400"/>
            <a:ext cx="6794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2">
            <a:extLst>
              <a:ext uri="{FF2B5EF4-FFF2-40B4-BE49-F238E27FC236}">
                <a16:creationId xmlns:a16="http://schemas.microsoft.com/office/drawing/2014/main" id="{5A1AA936-888C-4E0B-A483-57CFC5714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0" t="20198" r="18544" b="30597"/>
          <a:stretch>
            <a:fillRect/>
          </a:stretch>
        </p:blipFill>
        <p:spPr bwMode="auto">
          <a:xfrm>
            <a:off x="9367839" y="3724276"/>
            <a:ext cx="7143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3">
            <a:extLst>
              <a:ext uri="{FF2B5EF4-FFF2-40B4-BE49-F238E27FC236}">
                <a16:creationId xmlns:a16="http://schemas.microsoft.com/office/drawing/2014/main" id="{853F8FCF-AA5B-41A0-A0B1-224DBAF4E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2" t="17018" r="22305" b="28377"/>
          <a:stretch>
            <a:fillRect/>
          </a:stretch>
        </p:blipFill>
        <p:spPr bwMode="auto">
          <a:xfrm>
            <a:off x="8688388" y="3724276"/>
            <a:ext cx="6794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2">
            <a:extLst>
              <a:ext uri="{FF2B5EF4-FFF2-40B4-BE49-F238E27FC236}">
                <a16:creationId xmlns:a16="http://schemas.microsoft.com/office/drawing/2014/main" id="{E46A083F-127D-4081-BD04-1C44DCE60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0" t="20198" r="18544" b="30597"/>
          <a:stretch>
            <a:fillRect/>
          </a:stretch>
        </p:blipFill>
        <p:spPr bwMode="auto">
          <a:xfrm>
            <a:off x="9403042" y="5178426"/>
            <a:ext cx="7143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3">
            <a:extLst>
              <a:ext uri="{FF2B5EF4-FFF2-40B4-BE49-F238E27FC236}">
                <a16:creationId xmlns:a16="http://schemas.microsoft.com/office/drawing/2014/main" id="{D5579984-CF00-447F-B323-284A09A66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2" t="17018" r="22305" b="28377"/>
          <a:stretch>
            <a:fillRect/>
          </a:stretch>
        </p:blipFill>
        <p:spPr bwMode="auto">
          <a:xfrm>
            <a:off x="8697913" y="5178426"/>
            <a:ext cx="6794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3AFF481-641A-49AF-99EE-36E67264AC4E}"/>
              </a:ext>
            </a:extLst>
          </p:cNvPr>
          <p:cNvSpPr/>
          <p:nvPr/>
        </p:nvSpPr>
        <p:spPr>
          <a:xfrm>
            <a:off x="9377364" y="887345"/>
            <a:ext cx="704850" cy="70788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A45F115-A706-44A5-9C53-ED0A450BF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5" t="14835" r="20387" b="44814"/>
          <a:stretch>
            <a:fillRect/>
          </a:stretch>
        </p:blipFill>
        <p:spPr bwMode="auto">
          <a:xfrm>
            <a:off x="1524000" y="128588"/>
            <a:ext cx="782638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Obraz 3" descr="Opis: C:\Users\mada_1\Desktop\swimming3.gif">
            <a:extLst>
              <a:ext uri="{FF2B5EF4-FFF2-40B4-BE49-F238E27FC236}">
                <a16:creationId xmlns:a16="http://schemas.microsoft.com/office/drawing/2014/main" id="{8EC22BE4-7DFA-4AB1-BC71-B170235E1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7"/>
          <a:stretch>
            <a:fillRect/>
          </a:stretch>
        </p:blipFill>
        <p:spPr bwMode="auto">
          <a:xfrm rot="21175414">
            <a:off x="2345164" y="5216527"/>
            <a:ext cx="1463675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99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E25DD11-21E8-4F26-8636-756AF924087A}"/>
              </a:ext>
            </a:extLst>
          </p:cNvPr>
          <p:cNvSpPr/>
          <p:nvPr/>
        </p:nvSpPr>
        <p:spPr>
          <a:xfrm>
            <a:off x="8741569" y="2387709"/>
            <a:ext cx="741042" cy="69684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06DC5A-4F76-4F40-95B8-52DAA09E211B}"/>
              </a:ext>
            </a:extLst>
          </p:cNvPr>
          <p:cNvSpPr/>
          <p:nvPr/>
        </p:nvSpPr>
        <p:spPr>
          <a:xfrm>
            <a:off x="9377364" y="3817936"/>
            <a:ext cx="704850" cy="69850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9E9F16A-D353-46E8-B4A3-6E966213067D}"/>
              </a:ext>
            </a:extLst>
          </p:cNvPr>
          <p:cNvSpPr/>
          <p:nvPr/>
        </p:nvSpPr>
        <p:spPr>
          <a:xfrm>
            <a:off x="9408159" y="5324813"/>
            <a:ext cx="714375" cy="695107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AE68436-F8BC-4B25-87E6-ECC2C11021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109" y="128588"/>
            <a:ext cx="1469264" cy="24142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7570442"/>
      </p:ext>
    </p:extLst>
  </p:cSld>
  <p:clrMapOvr>
    <a:masterClrMapping/>
  </p:clrMapOvr>
  <p:transition spd="slow" advTm="4593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925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975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4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7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 nodeType="clickPar">
                      <p:stCondLst>
                        <p:cond delay="0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 nodeType="clickPar">
                      <p:stCondLst>
                        <p:cond delay="0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3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 nodeType="clickPar">
                      <p:stCondLst>
                        <p:cond delay="0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9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0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 nodeType="clickPar">
                      <p:stCondLst>
                        <p:cond delay="0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5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kietka 1">
            <a:extLst>
              <a:ext uri="{FF2B5EF4-FFF2-40B4-BE49-F238E27FC236}">
                <a16:creationId xmlns:a16="http://schemas.microsoft.com/office/drawing/2014/main" id="{2D39CDC9-1090-408E-B7BB-A52F3E4EBC4D}"/>
              </a:ext>
            </a:extLst>
          </p:cNvPr>
          <p:cNvSpPr/>
          <p:nvPr/>
        </p:nvSpPr>
        <p:spPr>
          <a:xfrm>
            <a:off x="1776414" y="260350"/>
            <a:ext cx="8639175" cy="6337300"/>
          </a:xfrm>
          <a:prstGeom prst="plaque">
            <a:avLst>
              <a:gd name="adj" fmla="val 9351"/>
            </a:avLst>
          </a:prstGeom>
          <a:solidFill>
            <a:schemeClr val="bg1"/>
          </a:solidFill>
          <a:ln w="7620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C582091A-E51B-4DC0-AD8B-A9E21C4D4E71}"/>
              </a:ext>
            </a:extLst>
          </p:cNvPr>
          <p:cNvGrpSpPr/>
          <p:nvPr/>
        </p:nvGrpSpPr>
        <p:grpSpPr>
          <a:xfrm>
            <a:off x="2518632" y="611286"/>
            <a:ext cx="1260000" cy="1260000"/>
            <a:chOff x="994632" y="611286"/>
            <a:chExt cx="1260000" cy="1260000"/>
          </a:xfrm>
          <a:effectLst>
            <a:outerShdw blurRad="25400" dist="50800" dir="2700000" algn="tl" rotWithShape="0">
              <a:srgbClr val="00CC99"/>
            </a:outerShdw>
          </a:effectLst>
        </p:grpSpPr>
        <p:sp>
          <p:nvSpPr>
            <p:cNvPr id="27" name="Prostokąt 26">
              <a:extLst>
                <a:ext uri="{FF2B5EF4-FFF2-40B4-BE49-F238E27FC236}">
                  <a16:creationId xmlns:a16="http://schemas.microsoft.com/office/drawing/2014/main" id="{F36FD6AE-56B0-462F-9CF2-AC6E24C4ADB1}"/>
                </a:ext>
              </a:extLst>
            </p:cNvPr>
            <p:cNvSpPr/>
            <p:nvPr/>
          </p:nvSpPr>
          <p:spPr>
            <a:xfrm>
              <a:off x="994632" y="611286"/>
              <a:ext cx="1260000" cy="12600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pic>
          <p:nvPicPr>
            <p:cNvPr id="32" name="Picture 5" descr="kite_flying_1">
              <a:extLst>
                <a:ext uri="{FF2B5EF4-FFF2-40B4-BE49-F238E27FC236}">
                  <a16:creationId xmlns:a16="http://schemas.microsoft.com/office/drawing/2014/main" id="{EF34FE7F-6EA7-4333-9617-2683D8FE93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653">
              <a:off x="1202079" y="691650"/>
              <a:ext cx="857735" cy="1099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C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Prostokąt 23">
            <a:extLst>
              <a:ext uri="{FF2B5EF4-FFF2-40B4-BE49-F238E27FC236}">
                <a16:creationId xmlns:a16="http://schemas.microsoft.com/office/drawing/2014/main" id="{78F8B0F5-FA28-43DC-B50D-2A1702D5D775}"/>
              </a:ext>
            </a:extLst>
          </p:cNvPr>
          <p:cNvSpPr/>
          <p:nvPr/>
        </p:nvSpPr>
        <p:spPr>
          <a:xfrm>
            <a:off x="2487902" y="3529847"/>
            <a:ext cx="1259999" cy="1260000"/>
          </a:xfrm>
          <a:prstGeom prst="rect">
            <a:avLst/>
          </a:prstGeom>
          <a:solidFill>
            <a:schemeClr val="bg1"/>
          </a:solidFill>
          <a:ln w="7620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158BD2AF-775A-4B30-974A-C843F5FF4A9A}"/>
              </a:ext>
            </a:extLst>
          </p:cNvPr>
          <p:cNvSpPr/>
          <p:nvPr/>
        </p:nvSpPr>
        <p:spPr>
          <a:xfrm>
            <a:off x="2518632" y="2107941"/>
            <a:ext cx="1260000" cy="1249471"/>
          </a:xfrm>
          <a:prstGeom prst="rect">
            <a:avLst/>
          </a:prstGeom>
          <a:solidFill>
            <a:schemeClr val="bg1"/>
          </a:solidFill>
          <a:ln w="7620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37B0E885-8C1E-4EF6-9090-A5E249109224}"/>
              </a:ext>
            </a:extLst>
          </p:cNvPr>
          <p:cNvGrpSpPr/>
          <p:nvPr/>
        </p:nvGrpSpPr>
        <p:grpSpPr>
          <a:xfrm>
            <a:off x="2518633" y="4986713"/>
            <a:ext cx="1260000" cy="1260000"/>
            <a:chOff x="994633" y="4986713"/>
            <a:chExt cx="1260000" cy="1260000"/>
          </a:xfrm>
          <a:effectLst>
            <a:outerShdw blurRad="25400" dist="50800" dir="2700000" algn="tl" rotWithShape="0">
              <a:srgbClr val="00CC99"/>
            </a:outerShdw>
          </a:effectLst>
        </p:grpSpPr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946A8B26-FBC7-481D-8173-E754243CF42C}"/>
                </a:ext>
              </a:extLst>
            </p:cNvPr>
            <p:cNvSpPr/>
            <p:nvPr/>
          </p:nvSpPr>
          <p:spPr>
            <a:xfrm>
              <a:off x="994633" y="4986713"/>
              <a:ext cx="1260000" cy="12600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pic>
          <p:nvPicPr>
            <p:cNvPr id="38" name="Picture 5" descr="C:\Users\mada_1\Desktop\boy%20reading%201.jpg">
              <a:extLst>
                <a:ext uri="{FF2B5EF4-FFF2-40B4-BE49-F238E27FC236}">
                  <a16:creationId xmlns:a16="http://schemas.microsoft.com/office/drawing/2014/main" id="{4841E6C5-7E1F-4F4D-BB9C-A6FF9515D7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5586" y="5058713"/>
              <a:ext cx="764980" cy="11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Prostokąt 39">
            <a:extLst>
              <a:ext uri="{FF2B5EF4-FFF2-40B4-BE49-F238E27FC236}">
                <a16:creationId xmlns:a16="http://schemas.microsoft.com/office/drawing/2014/main" id="{11F569F0-3BDD-4D18-A467-AB563DDE6462}"/>
              </a:ext>
            </a:extLst>
          </p:cNvPr>
          <p:cNvSpPr/>
          <p:nvPr/>
        </p:nvSpPr>
        <p:spPr>
          <a:xfrm>
            <a:off x="4081698" y="537512"/>
            <a:ext cx="4827858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CC0066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Tony likes flying his kite</a:t>
            </a: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CC0066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12700" dist="50800" dir="19200000" algn="tl" rotWithShape="0">
                    <a:srgbClr val="820041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.</a:t>
            </a:r>
            <a:endParaRPr kumimoji="0" lang="pl-PL" sz="4000" b="1" i="0" u="none" strike="noStrike" kern="1200" cap="none" spc="0" normalizeH="0" baseline="0" noProof="0" dirty="0">
              <a:ln w="6350" cmpd="sng">
                <a:solidFill>
                  <a:srgbClr val="CC0066"/>
                </a:solidFill>
                <a:prstDash val="solid"/>
              </a:ln>
              <a:solidFill>
                <a:srgbClr val="00CC99"/>
              </a:solidFill>
              <a:effectLst>
                <a:outerShdw blurRad="12700" dist="50800" dir="19200000" algn="tl" rotWithShape="0">
                  <a:srgbClr val="820041"/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41" name="Prostokąt 40">
            <a:extLst>
              <a:ext uri="{FF2B5EF4-FFF2-40B4-BE49-F238E27FC236}">
                <a16:creationId xmlns:a16="http://schemas.microsoft.com/office/drawing/2014/main" id="{9EEFD04F-52F1-48DB-B30C-FD14346EB0E9}"/>
              </a:ext>
            </a:extLst>
          </p:cNvPr>
          <p:cNvSpPr/>
          <p:nvPr/>
        </p:nvSpPr>
        <p:spPr>
          <a:xfrm>
            <a:off x="4000315" y="3456753"/>
            <a:ext cx="4827858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00CC99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50800" dir="19200000" algn="tl" rotWithShape="0">
                    <a:srgbClr val="00CC99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Tony </a:t>
            </a:r>
            <a:r>
              <a:rPr kumimoji="0" lang="es-ES" sz="4000" b="1" i="0" u="none" strike="noStrike" kern="1200" cap="none" spc="0" normalizeH="0" baseline="0" noProof="0" dirty="0" err="1">
                <a:ln w="6350" cmpd="sng">
                  <a:solidFill>
                    <a:srgbClr val="00CC99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50800" dir="19200000" algn="tl" rotWithShape="0">
                    <a:srgbClr val="00CC99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likes</a:t>
            </a: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00CC99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50800" dir="19200000" algn="tl" rotWithShape="0">
                    <a:srgbClr val="00CC99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 w="6350" cmpd="sng">
                  <a:solidFill>
                    <a:srgbClr val="00CC99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50800" dir="19200000" algn="tl" rotWithShape="0">
                    <a:srgbClr val="00CC99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taking</a:t>
            </a: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00CC99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50800" dir="19200000" algn="tl" rotWithShape="0">
                    <a:srgbClr val="00CC99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 w="6350" cmpd="sng">
                  <a:solidFill>
                    <a:srgbClr val="00CC99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50800" dir="19200000" algn="tl" rotWithShape="0">
                    <a:srgbClr val="00CC99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photos</a:t>
            </a: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00CC99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50800" dir="19200000" algn="tl" rotWithShape="0">
                    <a:srgbClr val="00CC99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.</a:t>
            </a:r>
            <a:endParaRPr kumimoji="0" lang="pl-PL" sz="4000" b="1" i="0" u="none" strike="noStrike" kern="1200" cap="none" spc="0" normalizeH="0" baseline="0" noProof="0" dirty="0">
              <a:ln w="6350" cmpd="sng">
                <a:solidFill>
                  <a:srgbClr val="00CC99"/>
                </a:solidFill>
                <a:prstDash val="solid"/>
              </a:ln>
              <a:solidFill>
                <a:srgbClr val="CC0066"/>
              </a:solidFill>
              <a:effectLst>
                <a:outerShdw blurRad="12700" dist="50800" dir="19200000" algn="tl" rotWithShape="0">
                  <a:srgbClr val="00CC99"/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42" name="Prostokąt 41">
            <a:extLst>
              <a:ext uri="{FF2B5EF4-FFF2-40B4-BE49-F238E27FC236}">
                <a16:creationId xmlns:a16="http://schemas.microsoft.com/office/drawing/2014/main" id="{084C96A2-199C-4EB4-AAAB-21864EAB5E8C}"/>
              </a:ext>
            </a:extLst>
          </p:cNvPr>
          <p:cNvSpPr/>
          <p:nvPr/>
        </p:nvSpPr>
        <p:spPr>
          <a:xfrm>
            <a:off x="3966388" y="2015593"/>
            <a:ext cx="4827858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CC0066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Tony doesn’t </a:t>
            </a:r>
            <a:r>
              <a:rPr kumimoji="0" lang="es-ES" sz="4000" b="1" i="0" u="none" strike="noStrike" kern="1200" cap="none" spc="0" normalizeH="0" baseline="0" noProof="0" dirty="0" err="1">
                <a:ln w="6350" cmpd="sng">
                  <a:solidFill>
                    <a:srgbClr val="CC0066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like</a:t>
            </a: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CC0066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 w="6350" cmpd="sng">
                  <a:solidFill>
                    <a:srgbClr val="CC0066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playing</a:t>
            </a:r>
            <a:r>
              <a:rPr lang="es-ES" sz="4000" b="1" dirty="0">
                <a:ln w="6350" cmpd="sng">
                  <a:solidFill>
                    <a:srgbClr val="CC0066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latin typeface="Comic Sans MS" pitchFamily="66" charset="0"/>
                <a:cs typeface="Arial" charset="0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 w="6350" cmpd="sng">
                  <a:solidFill>
                    <a:srgbClr val="CC0066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football</a:t>
            </a: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CC0066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.</a:t>
            </a:r>
            <a:endParaRPr kumimoji="0" lang="pl-PL" sz="4000" b="1" i="0" u="none" strike="noStrike" kern="1200" cap="none" spc="0" normalizeH="0" baseline="0" noProof="0" dirty="0">
              <a:ln w="6350" cmpd="sng">
                <a:solidFill>
                  <a:srgbClr val="CC0066"/>
                </a:solidFill>
                <a:prstDash val="solid"/>
              </a:ln>
              <a:solidFill>
                <a:srgbClr val="00CC99"/>
              </a:solidFill>
              <a:effectLst>
                <a:outerShdw blurRad="12700" dist="50800" dir="19200000" algn="tl" rotWithShape="0">
                  <a:srgbClr val="820041"/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43" name="Prostokąt 42">
            <a:extLst>
              <a:ext uri="{FF2B5EF4-FFF2-40B4-BE49-F238E27FC236}">
                <a16:creationId xmlns:a16="http://schemas.microsoft.com/office/drawing/2014/main" id="{C0281B22-AD46-455B-89BE-3E6961C5471E}"/>
              </a:ext>
            </a:extLst>
          </p:cNvPr>
          <p:cNvSpPr/>
          <p:nvPr/>
        </p:nvSpPr>
        <p:spPr>
          <a:xfrm>
            <a:off x="4081698" y="4912937"/>
            <a:ext cx="4827858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6350" cmpd="sng">
                  <a:solidFill>
                    <a:srgbClr val="00CC99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50800" dir="19200000" algn="tl" rotWithShape="0">
                    <a:srgbClr val="00CC99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Tony doesn’t like reading books.</a:t>
            </a:r>
            <a:endParaRPr kumimoji="0" lang="pl-PL" sz="4000" b="1" i="0" u="none" strike="noStrike" kern="1200" cap="none" spc="0" normalizeH="0" baseline="0" noProof="0" dirty="0">
              <a:ln w="6350" cmpd="sng">
                <a:solidFill>
                  <a:srgbClr val="00CC99"/>
                </a:solidFill>
                <a:prstDash val="solid"/>
              </a:ln>
              <a:solidFill>
                <a:srgbClr val="CC0066"/>
              </a:solidFill>
              <a:effectLst>
                <a:outerShdw blurRad="12700" dist="50800" dir="19200000" algn="tl" rotWithShape="0">
                  <a:srgbClr val="00CC99"/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pic>
        <p:nvPicPr>
          <p:cNvPr id="6155" name="Picture 2">
            <a:extLst>
              <a:ext uri="{FF2B5EF4-FFF2-40B4-BE49-F238E27FC236}">
                <a16:creationId xmlns:a16="http://schemas.microsoft.com/office/drawing/2014/main" id="{60E54FD8-2D3B-471E-8AD4-5CFDF1C4C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0" t="20198" r="18544" b="30597"/>
          <a:stretch>
            <a:fillRect/>
          </a:stretch>
        </p:blipFill>
        <p:spPr bwMode="auto">
          <a:xfrm>
            <a:off x="9367839" y="803276"/>
            <a:ext cx="7143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3">
            <a:extLst>
              <a:ext uri="{FF2B5EF4-FFF2-40B4-BE49-F238E27FC236}">
                <a16:creationId xmlns:a16="http://schemas.microsoft.com/office/drawing/2014/main" id="{FE5D9CE2-A6E3-475A-8665-5E4B475C9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2" t="17018" r="22305" b="28377"/>
          <a:stretch>
            <a:fillRect/>
          </a:stretch>
        </p:blipFill>
        <p:spPr bwMode="auto">
          <a:xfrm>
            <a:off x="8688388" y="803276"/>
            <a:ext cx="6794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2">
            <a:extLst>
              <a:ext uri="{FF2B5EF4-FFF2-40B4-BE49-F238E27FC236}">
                <a16:creationId xmlns:a16="http://schemas.microsoft.com/office/drawing/2014/main" id="{6B8B46CC-2765-4FC9-8D25-8643529B4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0" t="20198" r="18544" b="30597"/>
          <a:stretch>
            <a:fillRect/>
          </a:stretch>
        </p:blipFill>
        <p:spPr bwMode="auto">
          <a:xfrm>
            <a:off x="9417354" y="2217305"/>
            <a:ext cx="71437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3">
            <a:extLst>
              <a:ext uri="{FF2B5EF4-FFF2-40B4-BE49-F238E27FC236}">
                <a16:creationId xmlns:a16="http://schemas.microsoft.com/office/drawing/2014/main" id="{F49D6986-E44B-4E8C-B444-2EF095BA6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2" t="17018" r="22305" b="28377"/>
          <a:stretch>
            <a:fillRect/>
          </a:stretch>
        </p:blipFill>
        <p:spPr bwMode="auto">
          <a:xfrm>
            <a:off x="8688388" y="2271308"/>
            <a:ext cx="6794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2">
            <a:extLst>
              <a:ext uri="{FF2B5EF4-FFF2-40B4-BE49-F238E27FC236}">
                <a16:creationId xmlns:a16="http://schemas.microsoft.com/office/drawing/2014/main" id="{FCDC9421-0318-4750-A2EE-6D8DAACA6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0" t="20198" r="18544" b="30597"/>
          <a:stretch>
            <a:fillRect/>
          </a:stretch>
        </p:blipFill>
        <p:spPr bwMode="auto">
          <a:xfrm>
            <a:off x="9377364" y="3616299"/>
            <a:ext cx="714375" cy="748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0" name="Picture 3">
            <a:extLst>
              <a:ext uri="{FF2B5EF4-FFF2-40B4-BE49-F238E27FC236}">
                <a16:creationId xmlns:a16="http://schemas.microsoft.com/office/drawing/2014/main" id="{4157006E-27E6-4A91-B7E8-62BB05B36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2" t="17018" r="22305" b="28377"/>
          <a:stretch>
            <a:fillRect/>
          </a:stretch>
        </p:blipFill>
        <p:spPr bwMode="auto">
          <a:xfrm>
            <a:off x="8664834" y="3591948"/>
            <a:ext cx="6794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1" name="Picture 2">
            <a:extLst>
              <a:ext uri="{FF2B5EF4-FFF2-40B4-BE49-F238E27FC236}">
                <a16:creationId xmlns:a16="http://schemas.microsoft.com/office/drawing/2014/main" id="{1EB08580-ADD6-4EC0-8845-0A1271F41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0" t="20198" r="18544" b="30597"/>
          <a:stretch>
            <a:fillRect/>
          </a:stretch>
        </p:blipFill>
        <p:spPr bwMode="auto">
          <a:xfrm>
            <a:off x="9402414" y="5005763"/>
            <a:ext cx="7143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2" name="Picture 3">
            <a:extLst>
              <a:ext uri="{FF2B5EF4-FFF2-40B4-BE49-F238E27FC236}">
                <a16:creationId xmlns:a16="http://schemas.microsoft.com/office/drawing/2014/main" id="{AADEBF46-A325-4D38-AD62-40F2BC470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2" t="17018" r="22305" b="28377"/>
          <a:stretch>
            <a:fillRect/>
          </a:stretch>
        </p:blipFill>
        <p:spPr bwMode="auto">
          <a:xfrm>
            <a:off x="8697914" y="5040716"/>
            <a:ext cx="6794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0DC8E6C-A932-4A13-9D4D-4E65CEF93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5" t="14835" r="20387" b="44814"/>
          <a:stretch>
            <a:fillRect/>
          </a:stretch>
        </p:blipFill>
        <p:spPr bwMode="auto">
          <a:xfrm>
            <a:off x="1524000" y="128588"/>
            <a:ext cx="782638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8" descr="soccer-clipart-1gif-150x200px">
            <a:extLst>
              <a:ext uri="{FF2B5EF4-FFF2-40B4-BE49-F238E27FC236}">
                <a16:creationId xmlns:a16="http://schemas.microsoft.com/office/drawing/2014/main" id="{B05CBDC4-8E8A-49EF-8B9A-20ADDDA31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033" y="2162175"/>
            <a:ext cx="94773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9" descr="travel_017">
            <a:extLst>
              <a:ext uri="{FF2B5EF4-FFF2-40B4-BE49-F238E27FC236}">
                <a16:creationId xmlns:a16="http://schemas.microsoft.com/office/drawing/2014/main" id="{2C187392-071E-45A1-88EF-0A9F24F82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569" y="3616299"/>
            <a:ext cx="481013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DFA9C94-78F4-4AC6-A607-CE32E1910B74}"/>
              </a:ext>
            </a:extLst>
          </p:cNvPr>
          <p:cNvSpPr/>
          <p:nvPr/>
        </p:nvSpPr>
        <p:spPr>
          <a:xfrm>
            <a:off x="8700475" y="930251"/>
            <a:ext cx="608168" cy="614778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43601F3-542D-4D33-B470-EB6F4BCB21DA}"/>
              </a:ext>
            </a:extLst>
          </p:cNvPr>
          <p:cNvSpPr/>
          <p:nvPr/>
        </p:nvSpPr>
        <p:spPr>
          <a:xfrm>
            <a:off x="9484835" y="2309012"/>
            <a:ext cx="664860" cy="63574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5449938-6DF0-4E01-B409-44EBEC801060}"/>
              </a:ext>
            </a:extLst>
          </p:cNvPr>
          <p:cNvSpPr/>
          <p:nvPr/>
        </p:nvSpPr>
        <p:spPr>
          <a:xfrm>
            <a:off x="9417354" y="3750366"/>
            <a:ext cx="664860" cy="614482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1A462F3-64A5-46B9-8817-9FB444CE905D}"/>
              </a:ext>
            </a:extLst>
          </p:cNvPr>
          <p:cNvSpPr/>
          <p:nvPr/>
        </p:nvSpPr>
        <p:spPr>
          <a:xfrm>
            <a:off x="9417354" y="5058713"/>
            <a:ext cx="664859" cy="70691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09A2ED-D355-42FC-B6F7-91858A617B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725" y="260350"/>
            <a:ext cx="1641173" cy="23471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0775491"/>
      </p:ext>
    </p:extLst>
  </p:cSld>
  <p:clrMapOvr>
    <a:masterClrMapping/>
  </p:clrMapOvr>
  <p:transition spd="slow" advTm="7974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1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1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3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6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 nodeType="clickPar">
                      <p:stCondLst>
                        <p:cond delay="0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3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5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6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 nodeType="clickPar">
                      <p:stCondLst>
                        <p:cond delay="0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8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6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 nodeType="clickPar">
                      <p:stCondLst>
                        <p:cond delay="0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5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9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6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 nodeType="clickPar">
                      <p:stCondLst>
                        <p:cond delay="0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1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6"/>
                </a:gs>
                <a:gs pos="23000">
                  <a:schemeClr val="accent6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8013B63-9027-4D48-A10E-A59909C8E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19" y="1176793"/>
            <a:ext cx="3368470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0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6"/>
    </mc:Choice>
    <mc:Fallback xmlns="">
      <p:transition spd="slow" advTm="464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3D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What Do You Like To Do _ + More Kids Songs _ Super Simple Songs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AE05BD52-5EDA-474F-B110-882F20C6CE6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56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077"/>
    </mc:Choice>
    <mc:Fallback xmlns="">
      <p:transition spd="slow" advTm="114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17" objId="4"/>
        <p14:stopEvt time="113465" objId="4"/>
        <p14:playEvt time="113467" objId="4"/>
        <p14:stopEvt time="114077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ree download This is a set of PowerPoint background pictures with books  and [1814x1020] for your Desktop, Mobile &amp;amp; Tablet | Explore 25+ Backgrounds  Ppt | PPT Wallpaper Cartoon, The Yellow Wallpaper">
            <a:extLst>
              <a:ext uri="{FF2B5EF4-FFF2-40B4-BE49-F238E27FC236}">
                <a16:creationId xmlns:a16="http://schemas.microsoft.com/office/drawing/2014/main" id="{47D934A0-22F3-4161-9666-3DE0C98E8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488513-7D79-4276-B89F-354DD1201256}"/>
              </a:ext>
            </a:extLst>
          </p:cNvPr>
          <p:cNvSpPr/>
          <p:nvPr/>
        </p:nvSpPr>
        <p:spPr>
          <a:xfrm>
            <a:off x="3749842" y="2470622"/>
            <a:ext cx="2346158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500" b="1" dirty="0">
                <a:ln/>
                <a:solidFill>
                  <a:srgbClr val="0070C0"/>
                </a:solidFill>
                <a:latin typeface="Forte" panose="03060902040502070203" pitchFamily="66" charset="0"/>
              </a:rPr>
              <a:t>Unit 2</a:t>
            </a:r>
            <a:endParaRPr kumimoji="0" lang="en-US" sz="45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Forte" panose="03060902040502070203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7A25FF-F83F-4D45-ADE4-D920A02E3AE2}"/>
              </a:ext>
            </a:extLst>
          </p:cNvPr>
          <p:cNvSpPr/>
          <p:nvPr/>
        </p:nvSpPr>
        <p:spPr>
          <a:xfrm>
            <a:off x="3052206" y="3260385"/>
            <a:ext cx="4536243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My weekend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A6AB7F-0CE7-4B0D-83E3-0A03FDA6E835}"/>
              </a:ext>
            </a:extLst>
          </p:cNvPr>
          <p:cNvSpPr/>
          <p:nvPr/>
        </p:nvSpPr>
        <p:spPr>
          <a:xfrm>
            <a:off x="3215523" y="4307108"/>
            <a:ext cx="50320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9900"/>
                </a:solidFill>
                <a:effectLst/>
                <a:uLnTx/>
                <a:uFillTx/>
                <a:ea typeface="+mn-ea"/>
                <a:cs typeface="+mn-cs"/>
              </a:rPr>
              <a:t>Lesson </a:t>
            </a:r>
            <a:r>
              <a:rPr lang="en-GB" sz="4000" b="1" dirty="0">
                <a:ln/>
                <a:solidFill>
                  <a:srgbClr val="FF9900"/>
                </a:solidFill>
              </a:rPr>
              <a:t>6</a:t>
            </a:r>
            <a:r>
              <a:rPr kumimoji="0" lang="vi-VN" sz="4000" b="1" i="0" u="none" strike="noStrike" kern="1200" cap="none" spc="0" normalizeH="0" baseline="0" noProof="0" dirty="0">
                <a:ln/>
                <a:solidFill>
                  <a:srgbClr val="FF9900"/>
                </a:solidFill>
                <a:effectLst/>
                <a:uLnTx/>
                <a:uFillTx/>
                <a:ea typeface="+mn-ea"/>
                <a:cs typeface="+mn-cs"/>
              </a:rPr>
              <a:t>: skill</a:t>
            </a:r>
            <a:r>
              <a:rPr lang="en-US" sz="4000" b="1" dirty="0">
                <a:ln/>
                <a:solidFill>
                  <a:srgbClr val="FF9900"/>
                </a:solidFill>
              </a:rPr>
              <a:t>s</a:t>
            </a:r>
            <a:r>
              <a:rPr kumimoji="0" lang="vi-VN" sz="4000" b="1" i="0" u="none" strike="noStrike" kern="1200" cap="none" spc="0" normalizeH="0" baseline="0" noProof="0" dirty="0">
                <a:ln/>
                <a:solidFill>
                  <a:srgbClr val="FF9900"/>
                </a:solidFill>
                <a:effectLst/>
                <a:uLnTx/>
                <a:uFillTx/>
                <a:ea typeface="+mn-ea"/>
                <a:cs typeface="+mn-cs"/>
              </a:rPr>
              <a:t> time!</a:t>
            </a:r>
            <a:endParaRPr kumimoji="0" lang="en-US" sz="4000" b="1" i="0" u="none" strike="noStrike" kern="1200" cap="none" spc="0" normalizeH="0" baseline="0" noProof="0" dirty="0">
              <a:ln/>
              <a:solidFill>
                <a:srgbClr val="FF99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28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94"/>
    </mc:Choice>
    <mc:Fallback xmlns="">
      <p:transition spd="slow" advTm="1499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stening">
            <a:hlinkClick r:id="" action="ppaction://media"/>
            <a:extLst>
              <a:ext uri="{FF2B5EF4-FFF2-40B4-BE49-F238E27FC236}">
                <a16:creationId xmlns:a16="http://schemas.microsoft.com/office/drawing/2014/main" id="{9ABF32EE-9F69-47A3-BFA4-3ED8387B52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1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40"/>
    </mc:Choice>
    <mc:Fallback xmlns="">
      <p:transition spd="slow" advTm="8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348B5F-D30C-42CB-BA76-F2FCEA950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33" t="46571" r="8695" b="10322"/>
          <a:stretch/>
        </p:blipFill>
        <p:spPr>
          <a:xfrm>
            <a:off x="-53009" y="784831"/>
            <a:ext cx="12192000" cy="60731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EC0E15-E2B5-4D30-B801-99A02C347D41}"/>
              </a:ext>
            </a:extLst>
          </p:cNvPr>
          <p:cNvSpPr/>
          <p:nvPr/>
        </p:nvSpPr>
        <p:spPr>
          <a:xfrm>
            <a:off x="-146782" y="0"/>
            <a:ext cx="531530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latin typeface="Gill Sans Ultra Bold" panose="020B0A02020104020203" pitchFamily="34" charset="0"/>
              </a:rPr>
              <a:t>These answers</a:t>
            </a:r>
            <a:endParaRPr kumimoji="0" lang="en-US" sz="45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16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"/>
    </mc:Choice>
    <mc:Fallback xmlns="">
      <p:transition spd="slow" advTm="367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31FE39F-6C09-4B93-AEAC-1F2E62854E8C}"/>
              </a:ext>
            </a:extLst>
          </p:cNvPr>
          <p:cNvSpPr txBox="1">
            <a:spLocks/>
          </p:cNvSpPr>
          <p:nvPr/>
        </p:nvSpPr>
        <p:spPr>
          <a:xfrm>
            <a:off x="1181100" y="230188"/>
            <a:ext cx="982980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000"/>
              </a:spcBef>
              <a:defRPr/>
            </a:pPr>
            <a:br>
              <a:rPr lang="en-US" sz="5400" b="1" dirty="0">
                <a:solidFill>
                  <a:srgbClr val="FFFFFF"/>
                </a:solidFill>
                <a:latin typeface="Colonna MT" panose="04020805060202030203" pitchFamily="82" charset="0"/>
              </a:rPr>
            </a:b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Colonna MT" panose="04020805060202030203" pitchFamily="82" charset="0"/>
            </a:endParaRPr>
          </a:p>
        </p:txBody>
      </p:sp>
      <p:pic>
        <p:nvPicPr>
          <p:cNvPr id="9218" name="Picture 2" descr="Kids Playing Telephone Toy Vector Isolated Stock Illustration -  Illustration of cord, communication: 157366124">
            <a:extLst>
              <a:ext uri="{FF2B5EF4-FFF2-40B4-BE49-F238E27FC236}">
                <a16:creationId xmlns:a16="http://schemas.microsoft.com/office/drawing/2014/main" id="{FB99FF45-34CD-42AA-B1C1-FB76E8D67A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1">
            <a:extLst>
              <a:ext uri="{FF2B5EF4-FFF2-40B4-BE49-F238E27FC236}">
                <a16:creationId xmlns:a16="http://schemas.microsoft.com/office/drawing/2014/main" id="{5B8C093D-39E0-49F3-9AE5-4D6AD5E9AEF4}"/>
              </a:ext>
            </a:extLst>
          </p:cNvPr>
          <p:cNvSpPr/>
          <p:nvPr/>
        </p:nvSpPr>
        <p:spPr>
          <a:xfrm>
            <a:off x="3829355" y="952818"/>
            <a:ext cx="36978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3000" b="1" dirty="0" err="1">
                <a:ln w="6350" cmpd="sng">
                  <a:solidFill>
                    <a:srgbClr val="CC0066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latin typeface="Castellar" panose="020A0402060406010301" pitchFamily="18" charset="0"/>
                <a:cs typeface="Arial" charset="0"/>
              </a:rPr>
              <a:t>Speaking</a:t>
            </a:r>
            <a:r>
              <a:rPr lang="es-ES" sz="3000" b="1" dirty="0">
                <a:ln w="6350" cmpd="sng">
                  <a:solidFill>
                    <a:srgbClr val="CC0066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latin typeface="Castellar" panose="020A0402060406010301" pitchFamily="18" charset="0"/>
                <a:cs typeface="Arial" charset="0"/>
              </a:rPr>
              <a:t> </a:t>
            </a:r>
            <a:r>
              <a:rPr lang="es-ES" sz="3000" b="1" dirty="0" err="1">
                <a:ln w="6350" cmpd="sng">
                  <a:solidFill>
                    <a:srgbClr val="CC0066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latin typeface="Castellar" panose="020A0402060406010301" pitchFamily="18" charset="0"/>
                <a:cs typeface="Arial" charset="0"/>
              </a:rPr>
              <a:t>skill</a:t>
            </a:r>
            <a:endParaRPr lang="pl-PL" sz="3000" b="1" dirty="0">
              <a:ln w="6350" cmpd="sng">
                <a:solidFill>
                  <a:srgbClr val="CC0066"/>
                </a:solidFill>
                <a:prstDash val="solid"/>
              </a:ln>
              <a:solidFill>
                <a:srgbClr val="002060"/>
              </a:solidFill>
              <a:effectLst>
                <a:outerShdw blurRad="12700" dist="50800" dir="19200000" algn="tl" rotWithShape="0">
                  <a:srgbClr val="820041"/>
                </a:outerShdw>
              </a:effectLst>
              <a:latin typeface="Castellar" panose="020A0402060406010301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51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7"/>
    </mc:Choice>
    <mc:Fallback xmlns="">
      <p:transition spd="slow" advTm="3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B12EB47-F6E8-40C8-8F77-CFDBB8EB8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1" y="2347482"/>
            <a:ext cx="12192000" cy="352648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678A2FA-431B-4D41-917C-B0B80EFC9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139" y="468408"/>
            <a:ext cx="10545417" cy="1410666"/>
          </a:xfrm>
        </p:spPr>
        <p:txBody>
          <a:bodyPr>
            <a:normAutofit/>
          </a:bodyPr>
          <a:lstStyle/>
          <a:p>
            <a:pPr algn="ctr"/>
            <a:r>
              <a:rPr lang="en-GB" sz="5000" dirty="0">
                <a:solidFill>
                  <a:schemeClr val="bg1"/>
                </a:solidFill>
              </a:rPr>
              <a:t>Ask and answer.</a:t>
            </a:r>
          </a:p>
        </p:txBody>
      </p:sp>
    </p:spTree>
    <p:extLst>
      <p:ext uri="{BB962C8B-B14F-4D97-AF65-F5344CB8AC3E}">
        <p14:creationId xmlns:p14="http://schemas.microsoft.com/office/powerpoint/2010/main" val="216615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15"/>
    </mc:Choice>
    <mc:Fallback xmlns="">
      <p:transition spd="slow" advTm="2351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9B0F8-83B5-48DD-AB07-EDD17FCCE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948" y="728870"/>
            <a:ext cx="9829800" cy="1592249"/>
          </a:xfrm>
        </p:spPr>
        <p:txBody>
          <a:bodyPr>
            <a:normAutofit fontScale="90000"/>
          </a:bodyPr>
          <a:lstStyle/>
          <a:p>
            <a:pPr algn="ctr">
              <a:spcBef>
                <a:spcPts val="1000"/>
              </a:spcBef>
              <a:defRPr/>
            </a:pPr>
            <a:br>
              <a:rPr lang="en-US" sz="5400" b="1" dirty="0">
                <a:solidFill>
                  <a:srgbClr val="FFFFFF"/>
                </a:solidFill>
                <a:latin typeface="Colonna MT" panose="04020805060202030203" pitchFamily="82" charset="0"/>
              </a:rPr>
            </a:br>
            <a:br>
              <a:rPr lang="en-US" sz="5400" b="1" dirty="0">
                <a:solidFill>
                  <a:srgbClr val="FFFFFF"/>
                </a:solidFill>
                <a:latin typeface="Colonna MT" panose="04020805060202030203" pitchFamily="82" charset="0"/>
              </a:rPr>
            </a:br>
            <a:r>
              <a:rPr lang="en-US" sz="5400" b="1" dirty="0">
                <a:solidFill>
                  <a:srgbClr val="FFFFFF"/>
                </a:solidFill>
                <a:latin typeface="Colonna MT" panose="04020805060202030203" pitchFamily="82" charset="0"/>
              </a:rPr>
              <a:t>      </a:t>
            </a:r>
            <a:r>
              <a:rPr lang="en-US" sz="5600" b="1" dirty="0">
                <a:solidFill>
                  <a:srgbClr val="FFFFFF"/>
                </a:solidFill>
                <a:latin typeface="Colonna MT" panose="04020805060202030203" pitchFamily="82" charset="0"/>
              </a:rPr>
              <a:t>Guided Use apostrophe</a:t>
            </a:r>
            <a:br>
              <a:rPr lang="en-US" sz="5400" b="1" dirty="0">
                <a:solidFill>
                  <a:srgbClr val="FFFFFF"/>
                </a:solidFill>
                <a:latin typeface="Colonna MT" panose="04020805060202030203" pitchFamily="82" charset="0"/>
              </a:rPr>
            </a:br>
            <a:r>
              <a:rPr lang="en-US" sz="36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en-US" sz="6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US" sz="4000" b="1" dirty="0">
              <a:solidFill>
                <a:schemeClr val="bg1"/>
              </a:solidFill>
              <a:latin typeface="Colonna MT" panose="04020805060202030203" pitchFamily="82" charset="0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B84F0CA-7295-40A9-AC9E-E4DA56DC2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1" y="2478157"/>
            <a:ext cx="11200295" cy="402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5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34"/>
    </mc:Choice>
    <mc:Fallback xmlns="">
      <p:transition spd="slow" advTm="2093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3DA0F-77FF-40BE-A41D-B12012098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176963"/>
          </a:xfrm>
        </p:spPr>
        <p:txBody>
          <a:bodyPr/>
          <a:lstStyle/>
          <a:p>
            <a:endParaRPr lang="en-GB"/>
          </a:p>
        </p:txBody>
      </p:sp>
      <p:pic>
        <p:nvPicPr>
          <p:cNvPr id="7172" name="Picture 4" descr="powershow">
            <a:extLst>
              <a:ext uri="{FF2B5EF4-FFF2-40B4-BE49-F238E27FC236}">
                <a16:creationId xmlns:a16="http://schemas.microsoft.com/office/drawing/2014/main" id="{5FA7EC06-F918-40EC-9A2D-E6FF1C22B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7DF3D2-49EC-4221-B045-7BA538415038}"/>
              </a:ext>
            </a:extLst>
          </p:cNvPr>
          <p:cNvSpPr txBox="1"/>
          <p:nvPr/>
        </p:nvSpPr>
        <p:spPr>
          <a:xfrm>
            <a:off x="3065105" y="1433983"/>
            <a:ext cx="606178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5000" dirty="0">
                <a:solidFill>
                  <a:srgbClr val="FF0000"/>
                </a:solidFill>
                <a:latin typeface="Agent Orange" panose="00000400000000000000" pitchFamily="2" charset="0"/>
                <a:cs typeface="Agent Orange" panose="00000400000000000000" pitchFamily="2" charset="0"/>
              </a:rPr>
              <a:t>Use apostrophes write</a:t>
            </a:r>
            <a:br>
              <a:rPr lang="en-GB" sz="5000" dirty="0">
                <a:solidFill>
                  <a:srgbClr val="FF0000"/>
                </a:solidFill>
                <a:latin typeface="Agent Orange" panose="00000400000000000000" pitchFamily="2" charset="0"/>
                <a:cs typeface="Agent Orange" panose="00000400000000000000" pitchFamily="2" charset="0"/>
              </a:rPr>
            </a:br>
            <a:br>
              <a:rPr lang="en-GB" sz="5000" dirty="0">
                <a:solidFill>
                  <a:srgbClr val="FF0000"/>
                </a:solidFill>
                <a:latin typeface="Agent Orange" panose="00000400000000000000" pitchFamily="2" charset="0"/>
                <a:cs typeface="Agent Orange" panose="00000400000000000000" pitchFamily="2" charset="0"/>
              </a:rPr>
            </a:br>
            <a:r>
              <a:rPr lang="en-GB" sz="5000" dirty="0">
                <a:solidFill>
                  <a:srgbClr val="FF0000"/>
                </a:solidFill>
                <a:latin typeface="Agent Orange" panose="00000400000000000000" pitchFamily="2" charset="0"/>
                <a:cs typeface="Agent Orange" panose="00000400000000000000" pitchFamily="2" charset="0"/>
              </a:rPr>
              <a:t> about your classmate.</a:t>
            </a:r>
          </a:p>
        </p:txBody>
      </p:sp>
    </p:spTree>
    <p:extLst>
      <p:ext uri="{BB962C8B-B14F-4D97-AF65-F5344CB8AC3E}">
        <p14:creationId xmlns:p14="http://schemas.microsoft.com/office/powerpoint/2010/main" val="86706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1"/>
    </mc:Choice>
    <mc:Fallback xmlns="">
      <p:transition spd="slow" advTm="4621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.3|1.3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1|0.9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.1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7|0.6|0.7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lassicFrameVTI">
  <a:themeElements>
    <a:clrScheme name="AnalogousFromLightSeed_2SEEDS">
      <a:dk1>
        <a:srgbClr val="000000"/>
      </a:dk1>
      <a:lt1>
        <a:srgbClr val="FFFFFF"/>
      </a:lt1>
      <a:dk2>
        <a:srgbClr val="243A41"/>
      </a:dk2>
      <a:lt2>
        <a:srgbClr val="E2E6E8"/>
      </a:lt2>
      <a:accent1>
        <a:srgbClr val="C18C78"/>
      </a:accent1>
      <a:accent2>
        <a:srgbClr val="CC9099"/>
      </a:accent2>
      <a:accent3>
        <a:srgbClr val="B19F77"/>
      </a:accent3>
      <a:accent4>
        <a:srgbClr val="6DAFA2"/>
      </a:accent4>
      <a:accent5>
        <a:srgbClr val="70ACBC"/>
      </a:accent5>
      <a:accent6>
        <a:srgbClr val="7893C1"/>
      </a:accent6>
      <a:hlink>
        <a:srgbClr val="5E8A9B"/>
      </a:hlink>
      <a:folHlink>
        <a:srgbClr val="828282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</TotalTime>
  <Words>203</Words>
  <Application>Microsoft Office PowerPoint</Application>
  <PresentationFormat>Widescreen</PresentationFormat>
  <Paragraphs>44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.VnBahamasBH</vt:lpstr>
      <vt:lpstr>Agent Orange</vt:lpstr>
      <vt:lpstr>Arial</vt:lpstr>
      <vt:lpstr>Arial</vt:lpstr>
      <vt:lpstr>Calibri</vt:lpstr>
      <vt:lpstr>Calibri Light</vt:lpstr>
      <vt:lpstr>Castellar</vt:lpstr>
      <vt:lpstr>Colonna MT</vt:lpstr>
      <vt:lpstr>Comic Sans MS</vt:lpstr>
      <vt:lpstr>Forte</vt:lpstr>
      <vt:lpstr>Gill Sans MT</vt:lpstr>
      <vt:lpstr>Gill Sans Ultra Bold</vt:lpstr>
      <vt:lpstr>Goudy Old Style</vt:lpstr>
      <vt:lpstr>Tahoma</vt:lpstr>
      <vt:lpstr>Times New Roman</vt:lpstr>
      <vt:lpstr>1_Office Theme</vt:lpstr>
      <vt:lpstr>1_ClassicFrameVTI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Ask and answer.</vt:lpstr>
      <vt:lpstr>        Guided Use apostrophe 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thanhnhan truong</cp:lastModifiedBy>
  <cp:revision>68</cp:revision>
  <dcterms:created xsi:type="dcterms:W3CDTF">2020-09-13T03:26:07Z</dcterms:created>
  <dcterms:modified xsi:type="dcterms:W3CDTF">2021-10-24T15:18:57Z</dcterms:modified>
</cp:coreProperties>
</file>